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2" r:id="rId4"/>
    <p:sldMasterId id="2147483673"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Lst>
  <p:sldSz cy="5143500" cx="9144000"/>
  <p:notesSz cx="6858000" cy="9144000"/>
  <p:embeddedFontLst>
    <p:embeddedFont>
      <p:font typeface="Helvetica Neue"/>
      <p:regular r:id="rId80"/>
      <p:bold r:id="rId81"/>
      <p:italic r:id="rId82"/>
      <p:boldItalic r:id="rId83"/>
    </p:embeddedFont>
    <p:embeddedFont>
      <p:font typeface="Helvetica Neue Light"/>
      <p:regular r:id="rId84"/>
      <p:bold r:id="rId85"/>
      <p:italic r:id="rId86"/>
      <p:boldItalic r:id="rId87"/>
    </p:embeddedFont>
    <p:embeddedFont>
      <p:font typeface="DM Sans"/>
      <p:regular r:id="rId88"/>
      <p:bold r:id="rId89"/>
      <p:italic r:id="rId90"/>
      <p:boldItalic r:id="rId9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95">
          <p15:clr>
            <a:srgbClr val="A4A3A4"/>
          </p15:clr>
        </p15:guide>
        <p15:guide id="2" pos="5460">
          <p15:clr>
            <a:srgbClr val="A4A3A4"/>
          </p15:clr>
        </p15:guide>
        <p15:guide id="3" pos="300">
          <p15:clr>
            <a:srgbClr val="9AA0A6"/>
          </p15:clr>
        </p15:guide>
        <p15:guide id="4" orient="horz" pos="2892">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95" orient="horz"/>
        <p:guide pos="5460"/>
        <p:guide pos="300"/>
        <p:guide pos="2892"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84" Type="http://schemas.openxmlformats.org/officeDocument/2006/relationships/font" Target="fonts/HelveticaNeueLight-regular.fntdata"/><Relationship Id="rId83" Type="http://schemas.openxmlformats.org/officeDocument/2006/relationships/font" Target="fonts/HelveticaNeue-boldItalic.fntdata"/><Relationship Id="rId42" Type="http://schemas.openxmlformats.org/officeDocument/2006/relationships/slide" Target="slides/slide36.xml"/><Relationship Id="rId86" Type="http://schemas.openxmlformats.org/officeDocument/2006/relationships/font" Target="fonts/HelveticaNeueLight-italic.fntdata"/><Relationship Id="rId41" Type="http://schemas.openxmlformats.org/officeDocument/2006/relationships/slide" Target="slides/slide35.xml"/><Relationship Id="rId85" Type="http://schemas.openxmlformats.org/officeDocument/2006/relationships/font" Target="fonts/HelveticaNeueLight-bold.fntdata"/><Relationship Id="rId44" Type="http://schemas.openxmlformats.org/officeDocument/2006/relationships/slide" Target="slides/slide38.xml"/><Relationship Id="rId88" Type="http://schemas.openxmlformats.org/officeDocument/2006/relationships/font" Target="fonts/DMSans-regular.fntdata"/><Relationship Id="rId43" Type="http://schemas.openxmlformats.org/officeDocument/2006/relationships/slide" Target="slides/slide37.xml"/><Relationship Id="rId87" Type="http://schemas.openxmlformats.org/officeDocument/2006/relationships/font" Target="fonts/HelveticaNeueLight-boldItalic.fntdata"/><Relationship Id="rId46" Type="http://schemas.openxmlformats.org/officeDocument/2006/relationships/slide" Target="slides/slide40.xml"/><Relationship Id="rId45" Type="http://schemas.openxmlformats.org/officeDocument/2006/relationships/slide" Target="slides/slide39.xml"/><Relationship Id="rId89" Type="http://schemas.openxmlformats.org/officeDocument/2006/relationships/font" Target="fonts/DMSans-bold.fntdata"/><Relationship Id="rId80" Type="http://schemas.openxmlformats.org/officeDocument/2006/relationships/font" Target="fonts/HelveticaNeue-regular.fntdata"/><Relationship Id="rId82" Type="http://schemas.openxmlformats.org/officeDocument/2006/relationships/font" Target="fonts/HelveticaNeue-italic.fntdata"/><Relationship Id="rId81" Type="http://schemas.openxmlformats.org/officeDocument/2006/relationships/font" Target="fonts/HelveticaNeue-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31" Type="http://schemas.openxmlformats.org/officeDocument/2006/relationships/slide" Target="slides/slide25.xml"/><Relationship Id="rId75" Type="http://schemas.openxmlformats.org/officeDocument/2006/relationships/slide" Target="slides/slide69.xml"/><Relationship Id="rId30" Type="http://schemas.openxmlformats.org/officeDocument/2006/relationships/slide" Target="slides/slide24.xml"/><Relationship Id="rId74" Type="http://schemas.openxmlformats.org/officeDocument/2006/relationships/slide" Target="slides/slide68.xml"/><Relationship Id="rId33" Type="http://schemas.openxmlformats.org/officeDocument/2006/relationships/slide" Target="slides/slide27.xml"/><Relationship Id="rId77" Type="http://schemas.openxmlformats.org/officeDocument/2006/relationships/slide" Target="slides/slide71.xml"/><Relationship Id="rId32" Type="http://schemas.openxmlformats.org/officeDocument/2006/relationships/slide" Target="slides/slide26.xml"/><Relationship Id="rId76" Type="http://schemas.openxmlformats.org/officeDocument/2006/relationships/slide" Target="slides/slide70.xml"/><Relationship Id="rId35" Type="http://schemas.openxmlformats.org/officeDocument/2006/relationships/slide" Target="slides/slide29.xml"/><Relationship Id="rId79" Type="http://schemas.openxmlformats.org/officeDocument/2006/relationships/slide" Target="slides/slide73.xml"/><Relationship Id="rId34" Type="http://schemas.openxmlformats.org/officeDocument/2006/relationships/slide" Target="slides/slide28.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slide" Target="slides/slide58.xml"/><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slide" Target="slides/slide60.xml"/><Relationship Id="rId21" Type="http://schemas.openxmlformats.org/officeDocument/2006/relationships/slide" Target="slides/slide15.xml"/><Relationship Id="rId65" Type="http://schemas.openxmlformats.org/officeDocument/2006/relationships/slide" Target="slides/slide59.xml"/><Relationship Id="rId24" Type="http://schemas.openxmlformats.org/officeDocument/2006/relationships/slide" Target="slides/slide18.xml"/><Relationship Id="rId68" Type="http://schemas.openxmlformats.org/officeDocument/2006/relationships/slide" Target="slides/slide62.xml"/><Relationship Id="rId23" Type="http://schemas.openxmlformats.org/officeDocument/2006/relationships/slide" Target="slides/slide17.xml"/><Relationship Id="rId67" Type="http://schemas.openxmlformats.org/officeDocument/2006/relationships/slide" Target="slides/slide61.xml"/><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slide" Target="slides/slide63.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91" Type="http://schemas.openxmlformats.org/officeDocument/2006/relationships/font" Target="fonts/DMSans-boldItalic.fntdata"/><Relationship Id="rId90" Type="http://schemas.openxmlformats.org/officeDocument/2006/relationships/font" Target="fonts/DMSans-italic.fntdata"/><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4" name="Google Shape;74;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138543a0c82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8" name="Google Shape;158;g138543a0c82_0_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2f008dad09b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3" name="Google Shape;163;g2f008dad09b_0_1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“Ejemplo en vivo”</a:t>
            </a:r>
            <a:endParaRPr b="1">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El docente realizará una tarea compartiendo la pantalla en vivo. Se centrará en los pasos y los aspectos a tener en cuenta.</a:t>
            </a:r>
            <a:endParaRPr>
              <a:latin typeface="DM Sans"/>
              <a:ea typeface="DM Sans"/>
              <a:cs typeface="DM Sans"/>
              <a:sym typeface="DM San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p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2" name="Google Shape;172;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p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3" name="Google Shape;183;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p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6" name="Google Shape;196;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p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8" name="Google Shape;208;p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p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1" name="Google Shape;221;p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p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2" name="Google Shape;232;p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2f008dad09b_0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7" name="Google Shape;237;g2f008dad09b_0_1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“Ejemplo en vivo”</a:t>
            </a:r>
            <a:endParaRPr b="1">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El docente realizará una tarea compartiendo la pantalla en vivo. Se centrará en los pasos y los aspectos a tener en cuenta.</a:t>
            </a:r>
            <a:endParaRPr>
              <a:latin typeface="DM Sans"/>
              <a:ea typeface="DM Sans"/>
              <a:cs typeface="DM Sans"/>
              <a:sym typeface="DM San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p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6" name="Google Shape;246;p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14822679a32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0" name="Google Shape;80;g14822679a32_1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283b19b5ca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283b19b5ca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2f008dad09b_0_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4" name="Google Shape;264;g2f008dad09b_0_18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“Ejemplo en vivo”</a:t>
            </a:r>
            <a:endParaRPr b="1">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El docente realizará una tarea compartiendo la pantalla en vivo. Se centrará en los pasos y los aspectos a tener en cuenta.</a:t>
            </a:r>
            <a:endParaRPr>
              <a:latin typeface="DM Sans"/>
              <a:ea typeface="DM Sans"/>
              <a:cs typeface="DM Sans"/>
              <a:sym typeface="DM Sans"/>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p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3" name="Google Shape;273;p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2f008dad09b_0_1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3" name="Google Shape;283;g2f008dad09b_0_18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“Ejemplo en vivo”</a:t>
            </a:r>
            <a:endParaRPr b="1">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El docente realizará una tarea compartiendo la pantalla en vivo. Se centrará en los pasos y los aspectos a tener en cuenta.</a:t>
            </a:r>
            <a:endParaRPr>
              <a:latin typeface="DM Sans"/>
              <a:ea typeface="DM Sans"/>
              <a:cs typeface="DM Sans"/>
              <a:sym typeface="DM Sans"/>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p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2" name="Google Shape;292;p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2f008dad09b_0_1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2" name="Google Shape;302;g2f008dad09b_0_19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“Ejemplo en vivo”</a:t>
            </a:r>
            <a:endParaRPr b="1">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El docente realizará una tarea compartiendo la pantalla en vivo. Se centrará en los pasos y los aspectos a tener en cuenta.</a:t>
            </a:r>
            <a:endParaRPr>
              <a:latin typeface="DM Sans"/>
              <a:ea typeface="DM Sans"/>
              <a:cs typeface="DM Sans"/>
              <a:sym typeface="DM Sans"/>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p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1" name="Google Shape;311;p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p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1" name="Google Shape;321;p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2f008dad09b_0_2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3" name="Google Shape;333;g2f008dad09b_0_20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“Ejemplo en vivo”</a:t>
            </a:r>
            <a:endParaRPr b="1">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El docente realizará una tarea compartiendo la pantalla en vivo. Se centrará en los pasos y los aspectos a tener en cuenta.</a:t>
            </a:r>
            <a:endParaRPr>
              <a:latin typeface="DM Sans"/>
              <a:ea typeface="DM Sans"/>
              <a:cs typeface="DM Sans"/>
              <a:sym typeface="DM Sans"/>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p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2" name="Google Shape;342;p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8" name="Google Shape;88;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b="1">
              <a:solidFill>
                <a:schemeClr val="dk1"/>
              </a:solidFill>
              <a:latin typeface="DM Sans"/>
              <a:ea typeface="DM Sans"/>
              <a:cs typeface="DM Sans"/>
              <a:sym typeface="DM Sans"/>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2f008dad09b_0_2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3" name="Google Shape;353;g2f008dad09b_0_2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“Ejemplo en vivo”</a:t>
            </a:r>
            <a:endParaRPr b="1">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El docente realizará una tarea compartiendo la pantalla en vivo. Se centrará en los pasos y los aspectos a tener en cuenta.</a:t>
            </a:r>
            <a:endParaRPr>
              <a:latin typeface="DM Sans"/>
              <a:ea typeface="DM Sans"/>
              <a:cs typeface="DM Sans"/>
              <a:sym typeface="DM Sans"/>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p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2" name="Google Shape;362;p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p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1" name="Google Shape;371;p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p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0" name="Google Shape;380;p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1ea5e7b9b57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9" name="Google Shape;389;g1ea5e7b9b57_0_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p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8" name="Google Shape;398;p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fe0e92a4ee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7" name="Google Shape;407;gfe0e92a4ee_1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p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3" name="Google Shape;413;p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p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3" name="Google Shape;423;p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g2f008dad09b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4" name="Google Shape;434;g2f008dad09b_0_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2f008dad09b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8" name="Google Shape;98;g2f008dad09b_0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b="1">
              <a:solidFill>
                <a:schemeClr val="dk1"/>
              </a:solidFill>
              <a:latin typeface="DM Sans"/>
              <a:ea typeface="DM Sans"/>
              <a:cs typeface="DM Sans"/>
              <a:sym typeface="DM Sans"/>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3628def37db_0_1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9" name="Google Shape;439;g3628def37db_0_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g3628def37db_0_1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0" name="Google Shape;450;g3628def37db_0_1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g3628def37db_0_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0" name="Google Shape;460;g3628def37db_0_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g2f008dad09b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0" name="Google Shape;470;g2f008dad09b_0_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g3628def37db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6" name="Google Shape;476;g3628def37db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g3628def37db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1" name="Google Shape;481;g3628def37db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g3628def37db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8" name="Google Shape;488;g3628def37db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g3628def37db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5" name="Google Shape;495;g3628def37db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g3628def37db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0" name="Google Shape;500;g3628def37db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 name="Shape 505"/>
        <p:cNvGrpSpPr/>
        <p:nvPr/>
      </p:nvGrpSpPr>
      <p:grpSpPr>
        <a:xfrm>
          <a:off x="0" y="0"/>
          <a:ext cx="0" cy="0"/>
          <a:chOff x="0" y="0"/>
          <a:chExt cx="0" cy="0"/>
        </a:xfrm>
      </p:grpSpPr>
      <p:sp>
        <p:nvSpPr>
          <p:cNvPr id="506" name="Google Shape;506;g3628def37db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7" name="Google Shape;507;g3628def37db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24f5989a7ce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24f5989a7ce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con categorías.</a:t>
            </a:r>
            <a:endParaRPr>
              <a:latin typeface="DM Sans"/>
              <a:ea typeface="DM Sans"/>
              <a:cs typeface="DM Sans"/>
              <a:sym typeface="DM Sans"/>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 name="Shape 511"/>
        <p:cNvGrpSpPr/>
        <p:nvPr/>
      </p:nvGrpSpPr>
      <p:grpSpPr>
        <a:xfrm>
          <a:off x="0" y="0"/>
          <a:ext cx="0" cy="0"/>
          <a:chOff x="0" y="0"/>
          <a:chExt cx="0" cy="0"/>
        </a:xfrm>
      </p:grpSpPr>
      <p:sp>
        <p:nvSpPr>
          <p:cNvPr id="512" name="Google Shape;512;g3628def37db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3" name="Google Shape;513;g3628def37db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 name="Shape 526"/>
        <p:cNvGrpSpPr/>
        <p:nvPr/>
      </p:nvGrpSpPr>
      <p:grpSpPr>
        <a:xfrm>
          <a:off x="0" y="0"/>
          <a:ext cx="0" cy="0"/>
          <a:chOff x="0" y="0"/>
          <a:chExt cx="0" cy="0"/>
        </a:xfrm>
      </p:grpSpPr>
      <p:sp>
        <p:nvSpPr>
          <p:cNvPr id="527" name="Google Shape;527;g3628def37db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8" name="Google Shape;528;g3628def37db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 name="Shape 536"/>
        <p:cNvGrpSpPr/>
        <p:nvPr/>
      </p:nvGrpSpPr>
      <p:grpSpPr>
        <a:xfrm>
          <a:off x="0" y="0"/>
          <a:ext cx="0" cy="0"/>
          <a:chOff x="0" y="0"/>
          <a:chExt cx="0" cy="0"/>
        </a:xfrm>
      </p:grpSpPr>
      <p:sp>
        <p:nvSpPr>
          <p:cNvPr id="537" name="Google Shape;537;g3628def37db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8" name="Google Shape;538;g3628def37db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g3628def37db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4" name="Google Shape;554;g3628def37db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 name="Shape 557"/>
        <p:cNvGrpSpPr/>
        <p:nvPr/>
      </p:nvGrpSpPr>
      <p:grpSpPr>
        <a:xfrm>
          <a:off x="0" y="0"/>
          <a:ext cx="0" cy="0"/>
          <a:chOff x="0" y="0"/>
          <a:chExt cx="0" cy="0"/>
        </a:xfrm>
      </p:grpSpPr>
      <p:sp>
        <p:nvSpPr>
          <p:cNvPr id="558" name="Google Shape;558;g3628def37db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9" name="Google Shape;559;g3628def37db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4" name="Shape 564"/>
        <p:cNvGrpSpPr/>
        <p:nvPr/>
      </p:nvGrpSpPr>
      <p:grpSpPr>
        <a:xfrm>
          <a:off x="0" y="0"/>
          <a:ext cx="0" cy="0"/>
          <a:chOff x="0" y="0"/>
          <a:chExt cx="0" cy="0"/>
        </a:xfrm>
      </p:grpSpPr>
      <p:sp>
        <p:nvSpPr>
          <p:cNvPr id="565" name="Google Shape;565;g3628def37db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6" name="Google Shape;566;g3628def37db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3" name="Shape 573"/>
        <p:cNvGrpSpPr/>
        <p:nvPr/>
      </p:nvGrpSpPr>
      <p:grpSpPr>
        <a:xfrm>
          <a:off x="0" y="0"/>
          <a:ext cx="0" cy="0"/>
          <a:chOff x="0" y="0"/>
          <a:chExt cx="0" cy="0"/>
        </a:xfrm>
      </p:grpSpPr>
      <p:sp>
        <p:nvSpPr>
          <p:cNvPr id="574" name="Google Shape;574;g3628def37db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5" name="Google Shape;575;g3628def37db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2" name="Shape 582"/>
        <p:cNvGrpSpPr/>
        <p:nvPr/>
      </p:nvGrpSpPr>
      <p:grpSpPr>
        <a:xfrm>
          <a:off x="0" y="0"/>
          <a:ext cx="0" cy="0"/>
          <a:chOff x="0" y="0"/>
          <a:chExt cx="0" cy="0"/>
        </a:xfrm>
      </p:grpSpPr>
      <p:sp>
        <p:nvSpPr>
          <p:cNvPr id="583" name="Google Shape;583;g3628def37db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4" name="Google Shape;584;g3628def37db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3" name="Shape 593"/>
        <p:cNvGrpSpPr/>
        <p:nvPr/>
      </p:nvGrpSpPr>
      <p:grpSpPr>
        <a:xfrm>
          <a:off x="0" y="0"/>
          <a:ext cx="0" cy="0"/>
          <a:chOff x="0" y="0"/>
          <a:chExt cx="0" cy="0"/>
        </a:xfrm>
      </p:grpSpPr>
      <p:sp>
        <p:nvSpPr>
          <p:cNvPr id="594" name="Google Shape;594;g3628def37db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5" name="Google Shape;595;g3628def37db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4" name="Shape 604"/>
        <p:cNvGrpSpPr/>
        <p:nvPr/>
      </p:nvGrpSpPr>
      <p:grpSpPr>
        <a:xfrm>
          <a:off x="0" y="0"/>
          <a:ext cx="0" cy="0"/>
          <a:chOff x="0" y="0"/>
          <a:chExt cx="0" cy="0"/>
        </a:xfrm>
      </p:grpSpPr>
      <p:sp>
        <p:nvSpPr>
          <p:cNvPr id="605" name="Google Shape;605;g3628def37db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6" name="Google Shape;606;g3628def37db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p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0" name="Google Shape;120;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latin typeface="DM Sans"/>
                <a:ea typeface="DM Sans"/>
                <a:cs typeface="DM Sans"/>
                <a:sym typeface="DM Sans"/>
              </a:rPr>
              <a:t>Profe: en los ejemplos en vivo de la primera parte de la clase, se pretende retomar los temas vistos en la semana en formato texto, para asegurarnos de que se comprendan todos. Los que quedan por fuera son porque ya se ha facilitado el screencast en el contenido grabado de la unidad.</a:t>
            </a:r>
            <a:endParaRPr>
              <a:latin typeface="DM Sans"/>
              <a:ea typeface="DM Sans"/>
              <a:cs typeface="DM Sans"/>
              <a:sym typeface="DM Sans"/>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1" name="Shape 611"/>
        <p:cNvGrpSpPr/>
        <p:nvPr/>
      </p:nvGrpSpPr>
      <p:grpSpPr>
        <a:xfrm>
          <a:off x="0" y="0"/>
          <a:ext cx="0" cy="0"/>
          <a:chOff x="0" y="0"/>
          <a:chExt cx="0" cy="0"/>
        </a:xfrm>
      </p:grpSpPr>
      <p:sp>
        <p:nvSpPr>
          <p:cNvPr id="612" name="Google Shape;612;g3628def37db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3" name="Google Shape;613;g3628def37db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1" name="Shape 621"/>
        <p:cNvGrpSpPr/>
        <p:nvPr/>
      </p:nvGrpSpPr>
      <p:grpSpPr>
        <a:xfrm>
          <a:off x="0" y="0"/>
          <a:ext cx="0" cy="0"/>
          <a:chOff x="0" y="0"/>
          <a:chExt cx="0" cy="0"/>
        </a:xfrm>
      </p:grpSpPr>
      <p:sp>
        <p:nvSpPr>
          <p:cNvPr id="622" name="Google Shape;622;g3628def37db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3" name="Google Shape;623;g3628def37db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1" name="Shape 631"/>
        <p:cNvGrpSpPr/>
        <p:nvPr/>
      </p:nvGrpSpPr>
      <p:grpSpPr>
        <a:xfrm>
          <a:off x="0" y="0"/>
          <a:ext cx="0" cy="0"/>
          <a:chOff x="0" y="0"/>
          <a:chExt cx="0" cy="0"/>
        </a:xfrm>
      </p:grpSpPr>
      <p:sp>
        <p:nvSpPr>
          <p:cNvPr id="632" name="Google Shape;632;g3628def37db_0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3" name="Google Shape;633;g3628def37db_0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6" name="Shape 636"/>
        <p:cNvGrpSpPr/>
        <p:nvPr/>
      </p:nvGrpSpPr>
      <p:grpSpPr>
        <a:xfrm>
          <a:off x="0" y="0"/>
          <a:ext cx="0" cy="0"/>
          <a:chOff x="0" y="0"/>
          <a:chExt cx="0" cy="0"/>
        </a:xfrm>
      </p:grpSpPr>
      <p:sp>
        <p:nvSpPr>
          <p:cNvPr id="637" name="Google Shape;637;g3628def37db_0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8" name="Google Shape;638;g3628def37db_0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1" name="Shape 651"/>
        <p:cNvGrpSpPr/>
        <p:nvPr/>
      </p:nvGrpSpPr>
      <p:grpSpPr>
        <a:xfrm>
          <a:off x="0" y="0"/>
          <a:ext cx="0" cy="0"/>
          <a:chOff x="0" y="0"/>
          <a:chExt cx="0" cy="0"/>
        </a:xfrm>
      </p:grpSpPr>
      <p:sp>
        <p:nvSpPr>
          <p:cNvPr id="652" name="Google Shape;652;g3628def37db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3" name="Google Shape;653;g3628def37db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8" name="Shape 658"/>
        <p:cNvGrpSpPr/>
        <p:nvPr/>
      </p:nvGrpSpPr>
      <p:grpSpPr>
        <a:xfrm>
          <a:off x="0" y="0"/>
          <a:ext cx="0" cy="0"/>
          <a:chOff x="0" y="0"/>
          <a:chExt cx="0" cy="0"/>
        </a:xfrm>
      </p:grpSpPr>
      <p:sp>
        <p:nvSpPr>
          <p:cNvPr id="659" name="Google Shape;659;g3628def37db_0_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0" name="Google Shape;660;g3628def37db_0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8" name="Shape 668"/>
        <p:cNvGrpSpPr/>
        <p:nvPr/>
      </p:nvGrpSpPr>
      <p:grpSpPr>
        <a:xfrm>
          <a:off x="0" y="0"/>
          <a:ext cx="0" cy="0"/>
          <a:chOff x="0" y="0"/>
          <a:chExt cx="0" cy="0"/>
        </a:xfrm>
      </p:grpSpPr>
      <p:sp>
        <p:nvSpPr>
          <p:cNvPr id="669" name="Google Shape;669;g3628def37db_0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0" name="Google Shape;670;g3628def37db_0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8" name="Shape 678"/>
        <p:cNvGrpSpPr/>
        <p:nvPr/>
      </p:nvGrpSpPr>
      <p:grpSpPr>
        <a:xfrm>
          <a:off x="0" y="0"/>
          <a:ext cx="0" cy="0"/>
          <a:chOff x="0" y="0"/>
          <a:chExt cx="0" cy="0"/>
        </a:xfrm>
      </p:grpSpPr>
      <p:sp>
        <p:nvSpPr>
          <p:cNvPr id="679" name="Google Shape;679;g2f008dad09b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0" name="Google Shape;680;g2f008dad09b_0_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8" name="Shape 688"/>
        <p:cNvGrpSpPr/>
        <p:nvPr/>
      </p:nvGrpSpPr>
      <p:grpSpPr>
        <a:xfrm>
          <a:off x="0" y="0"/>
          <a:ext cx="0" cy="0"/>
          <a:chOff x="0" y="0"/>
          <a:chExt cx="0" cy="0"/>
        </a:xfrm>
      </p:grpSpPr>
      <p:sp>
        <p:nvSpPr>
          <p:cNvPr id="689" name="Google Shape;689;g2f008dad09b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0" name="Google Shape;690;g2f008dad09b_0_7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9" name="Shape 699"/>
        <p:cNvGrpSpPr/>
        <p:nvPr/>
      </p:nvGrpSpPr>
      <p:grpSpPr>
        <a:xfrm>
          <a:off x="0" y="0"/>
          <a:ext cx="0" cy="0"/>
          <a:chOff x="0" y="0"/>
          <a:chExt cx="0" cy="0"/>
        </a:xfrm>
      </p:grpSpPr>
      <p:sp>
        <p:nvSpPr>
          <p:cNvPr id="700" name="Google Shape;700;p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01" name="Google Shape;701;p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2f008dad09b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5" name="Google Shape;125;g2f008dad09b_0_1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“Ejemplo en vivo”</a:t>
            </a:r>
            <a:endParaRPr b="1">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El docente realizará una tarea compartiendo la pantalla en vivo. Se centrará en los pasos y los aspectos a tener en cuenta.</a:t>
            </a:r>
            <a:endParaRPr>
              <a:latin typeface="DM Sans"/>
              <a:ea typeface="DM Sans"/>
              <a:cs typeface="DM Sans"/>
              <a:sym typeface="DM Sans"/>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4" name="Shape 704"/>
        <p:cNvGrpSpPr/>
        <p:nvPr/>
      </p:nvGrpSpPr>
      <p:grpSpPr>
        <a:xfrm>
          <a:off x="0" y="0"/>
          <a:ext cx="0" cy="0"/>
          <a:chOff x="0" y="0"/>
          <a:chExt cx="0" cy="0"/>
        </a:xfrm>
      </p:grpSpPr>
      <p:sp>
        <p:nvSpPr>
          <p:cNvPr id="705" name="Google Shape;705;p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06" name="Google Shape;706;p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1" name="Shape 711"/>
        <p:cNvGrpSpPr/>
        <p:nvPr/>
      </p:nvGrpSpPr>
      <p:grpSpPr>
        <a:xfrm>
          <a:off x="0" y="0"/>
          <a:ext cx="0" cy="0"/>
          <a:chOff x="0" y="0"/>
          <a:chExt cx="0" cy="0"/>
        </a:xfrm>
      </p:grpSpPr>
      <p:sp>
        <p:nvSpPr>
          <p:cNvPr id="712" name="Google Shape;712;p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13" name="Google Shape;713;p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6" name="Shape 716"/>
        <p:cNvGrpSpPr/>
        <p:nvPr/>
      </p:nvGrpSpPr>
      <p:grpSpPr>
        <a:xfrm>
          <a:off x="0" y="0"/>
          <a:ext cx="0" cy="0"/>
          <a:chOff x="0" y="0"/>
          <a:chExt cx="0" cy="0"/>
        </a:xfrm>
      </p:grpSpPr>
      <p:sp>
        <p:nvSpPr>
          <p:cNvPr id="717" name="Google Shape;717;p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18" name="Google Shape;718;p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1" name="Shape 721"/>
        <p:cNvGrpSpPr/>
        <p:nvPr/>
      </p:nvGrpSpPr>
      <p:grpSpPr>
        <a:xfrm>
          <a:off x="0" y="0"/>
          <a:ext cx="0" cy="0"/>
          <a:chOff x="0" y="0"/>
          <a:chExt cx="0" cy="0"/>
        </a:xfrm>
      </p:grpSpPr>
      <p:sp>
        <p:nvSpPr>
          <p:cNvPr id="722" name="Google Shape;722;p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23" name="Google Shape;723;p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p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4" name="Google Shape;134;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p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6" name="Google Shape;146;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7.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7.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7.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8.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 Id="rId3" Type="http://schemas.openxmlformats.org/officeDocument/2006/relationships/image" Target="../media/image7.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 Id="rId3" Type="http://schemas.openxmlformats.org/officeDocument/2006/relationships/image" Target="../media/image7.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7.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7.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7.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7.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 Id="rId3" Type="http://schemas.openxmlformats.org/officeDocument/2006/relationships/image" Target="../media/image20.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 Id="rId3" Type="http://schemas.openxmlformats.org/officeDocument/2006/relationships/image" Target="../media/image7.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 Id="rId3"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8.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7.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7.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7.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7.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p:cSld name="SECTION_HEADER_1_1_1_1_1_1_1_1_1_1">
    <p:bg>
      <p:bgPr>
        <a:blipFill>
          <a:blip r:embed="rId2">
            <a:alphaModFix/>
          </a:blip>
          <a:stretch>
            <a:fillRect/>
          </a:stretch>
        </a:blipFill>
      </p:bgPr>
    </p:bg>
    <p:spTree>
      <p:nvGrpSpPr>
        <p:cNvPr id="9" name="Shape 9"/>
        <p:cNvGrpSpPr/>
        <p:nvPr/>
      </p:nvGrpSpPr>
      <p:grpSpPr>
        <a:xfrm>
          <a:off x="0" y="0"/>
          <a:ext cx="0" cy="0"/>
          <a:chOff x="0" y="0"/>
          <a:chExt cx="0" cy="0"/>
        </a:xfrm>
      </p:grpSpPr>
      <p:pic>
        <p:nvPicPr>
          <p:cNvPr id="10" name="Google Shape;10;p2"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p:cSld name="SECTION_HEADER_1_1_1_1_1_1_1">
    <p:bg>
      <p:bgPr>
        <a:blipFill>
          <a:blip r:embed="rId2">
            <a:alphaModFix/>
          </a:blip>
          <a:stretch>
            <a:fillRect/>
          </a:stretch>
        </a:blipFill>
      </p:bgPr>
    </p:bg>
    <p:spTree>
      <p:nvGrpSpPr>
        <p:cNvPr id="29" name="Shape 29"/>
        <p:cNvGrpSpPr/>
        <p:nvPr/>
      </p:nvGrpSpPr>
      <p:grpSpPr>
        <a:xfrm>
          <a:off x="0" y="0"/>
          <a:ext cx="0" cy="0"/>
          <a:chOff x="0" y="0"/>
          <a:chExt cx="0" cy="0"/>
        </a:xfrm>
      </p:grpSpPr>
      <p:sp>
        <p:nvSpPr>
          <p:cNvPr id="30" name="Google Shape;30;p11"/>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1" name="Google Shape;31;p11"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adro">
  <p:cSld name="SECTION_HEADER_1_1_1_1_1_1">
    <p:bg>
      <p:bgPr>
        <a:blipFill>
          <a:blip r:embed="rId2">
            <a:alphaModFix/>
          </a:blip>
          <a:stretch>
            <a:fillRect/>
          </a:stretch>
        </a:blipFill>
      </p:bgPr>
    </p:bg>
    <p:spTree>
      <p:nvGrpSpPr>
        <p:cNvPr id="32" name="Shape 32"/>
        <p:cNvGrpSpPr/>
        <p:nvPr/>
      </p:nvGrpSpPr>
      <p:grpSpPr>
        <a:xfrm>
          <a:off x="0" y="0"/>
          <a:ext cx="0" cy="0"/>
          <a:chOff x="0" y="0"/>
          <a:chExt cx="0" cy="0"/>
        </a:xfrm>
      </p:grpSpPr>
      <p:pic>
        <p:nvPicPr>
          <p:cNvPr id="33" name="Google Shape;33;p12"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4" name="Shape 34"/>
        <p:cNvGrpSpPr/>
        <p:nvPr/>
      </p:nvGrpSpPr>
      <p:grpSpPr>
        <a:xfrm>
          <a:off x="0" y="0"/>
          <a:ext cx="0" cy="0"/>
          <a:chOff x="0" y="0"/>
          <a:chExt cx="0" cy="0"/>
        </a:xfrm>
      </p:grpSpPr>
      <p:sp>
        <p:nvSpPr>
          <p:cNvPr id="35" name="Google Shape;35;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90000"/>
              </a:lnSpc>
              <a:spcBef>
                <a:spcPts val="0"/>
              </a:spcBef>
              <a:spcAft>
                <a:spcPts val="0"/>
              </a:spcAft>
              <a:buClr>
                <a:schemeClr val="dk1"/>
              </a:buClr>
              <a:buSzPts val="2800"/>
              <a:buFont typeface="Calibri"/>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6" name="Google Shape;36;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gn="l">
              <a:lnSpc>
                <a:spcPct val="90000"/>
              </a:lnSpc>
              <a:spcBef>
                <a:spcPts val="0"/>
              </a:spcBef>
              <a:spcAft>
                <a:spcPts val="0"/>
              </a:spcAft>
              <a:buClr>
                <a:schemeClr val="dk1"/>
              </a:buClr>
              <a:buSzPts val="1800"/>
              <a:buChar char="●"/>
              <a:defRPr/>
            </a:lvl1pPr>
            <a:lvl2pPr indent="-317500" lvl="1" marL="914400" algn="l">
              <a:lnSpc>
                <a:spcPct val="90000"/>
              </a:lnSpc>
              <a:spcBef>
                <a:spcPts val="1600"/>
              </a:spcBef>
              <a:spcAft>
                <a:spcPts val="0"/>
              </a:spcAft>
              <a:buClr>
                <a:schemeClr val="dk1"/>
              </a:buClr>
              <a:buSzPts val="1400"/>
              <a:buChar char="○"/>
              <a:defRPr/>
            </a:lvl2pPr>
            <a:lvl3pPr indent="-317500" lvl="2" marL="1371600" algn="l">
              <a:lnSpc>
                <a:spcPct val="90000"/>
              </a:lnSpc>
              <a:spcBef>
                <a:spcPts val="1600"/>
              </a:spcBef>
              <a:spcAft>
                <a:spcPts val="0"/>
              </a:spcAft>
              <a:buClr>
                <a:schemeClr val="dk1"/>
              </a:buClr>
              <a:buSzPts val="1400"/>
              <a:buChar char="■"/>
              <a:defRPr/>
            </a:lvl3pPr>
            <a:lvl4pPr indent="-317500" lvl="3" marL="1828800" algn="l">
              <a:lnSpc>
                <a:spcPct val="90000"/>
              </a:lnSpc>
              <a:spcBef>
                <a:spcPts val="1600"/>
              </a:spcBef>
              <a:spcAft>
                <a:spcPts val="0"/>
              </a:spcAft>
              <a:buClr>
                <a:schemeClr val="dk1"/>
              </a:buClr>
              <a:buSzPts val="1400"/>
              <a:buChar char="●"/>
              <a:defRPr/>
            </a:lvl4pPr>
            <a:lvl5pPr indent="-317500" lvl="4" marL="2286000" algn="l">
              <a:lnSpc>
                <a:spcPct val="90000"/>
              </a:lnSpc>
              <a:spcBef>
                <a:spcPts val="1600"/>
              </a:spcBef>
              <a:spcAft>
                <a:spcPts val="0"/>
              </a:spcAft>
              <a:buClr>
                <a:schemeClr val="dk1"/>
              </a:buClr>
              <a:buSzPts val="1400"/>
              <a:buChar char="○"/>
              <a:defRPr/>
            </a:lvl5pPr>
            <a:lvl6pPr indent="-317500" lvl="5" marL="2743200" algn="l">
              <a:lnSpc>
                <a:spcPct val="90000"/>
              </a:lnSpc>
              <a:spcBef>
                <a:spcPts val="1600"/>
              </a:spcBef>
              <a:spcAft>
                <a:spcPts val="0"/>
              </a:spcAft>
              <a:buClr>
                <a:schemeClr val="dk1"/>
              </a:buClr>
              <a:buSzPts val="1400"/>
              <a:buChar char="■"/>
              <a:defRPr/>
            </a:lvl6pPr>
            <a:lvl7pPr indent="-317500" lvl="6" marL="3200400" algn="l">
              <a:lnSpc>
                <a:spcPct val="90000"/>
              </a:lnSpc>
              <a:spcBef>
                <a:spcPts val="1600"/>
              </a:spcBef>
              <a:spcAft>
                <a:spcPts val="0"/>
              </a:spcAft>
              <a:buClr>
                <a:schemeClr val="dk1"/>
              </a:buClr>
              <a:buSzPts val="1400"/>
              <a:buChar char="●"/>
              <a:defRPr/>
            </a:lvl7pPr>
            <a:lvl8pPr indent="-317500" lvl="7" marL="3657600" algn="l">
              <a:lnSpc>
                <a:spcPct val="90000"/>
              </a:lnSpc>
              <a:spcBef>
                <a:spcPts val="1600"/>
              </a:spcBef>
              <a:spcAft>
                <a:spcPts val="0"/>
              </a:spcAft>
              <a:buClr>
                <a:schemeClr val="dk1"/>
              </a:buClr>
              <a:buSzPts val="1400"/>
              <a:buChar char="○"/>
              <a:defRPr/>
            </a:lvl8pPr>
            <a:lvl9pPr indent="-317500" lvl="8" marL="4114800" algn="l">
              <a:lnSpc>
                <a:spcPct val="90000"/>
              </a:lnSpc>
              <a:spcBef>
                <a:spcPts val="1600"/>
              </a:spcBef>
              <a:spcAft>
                <a:spcPts val="1600"/>
              </a:spcAft>
              <a:buClr>
                <a:schemeClr val="dk1"/>
              </a:buClr>
              <a:buSzPts val="1400"/>
              <a:buChar char="■"/>
              <a:defRPr/>
            </a:lvl9pPr>
          </a:lstStyle>
          <a:p/>
        </p:txBody>
      </p:sp>
      <p:sp>
        <p:nvSpPr>
          <p:cNvPr id="37" name="Google Shape;37;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co 1" type="title">
  <p:cSld name="TITLE">
    <p:spTree>
      <p:nvGrpSpPr>
        <p:cNvPr id="42" name="Shape 42"/>
        <p:cNvGrpSpPr/>
        <p:nvPr/>
      </p:nvGrpSpPr>
      <p:grpSpPr>
        <a:xfrm>
          <a:off x="0" y="0"/>
          <a:ext cx="0" cy="0"/>
          <a:chOff x="0" y="0"/>
          <a:chExt cx="0" cy="0"/>
        </a:xfrm>
      </p:grpSpPr>
      <p:sp>
        <p:nvSpPr>
          <p:cNvPr id="43" name="Google Shape;43;p15"/>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000"/>
              <a:buFont typeface="DM Sans"/>
              <a:buNone/>
              <a:defRPr b="1" sz="4000">
                <a:latin typeface="DM Sans"/>
                <a:ea typeface="DM Sans"/>
                <a:cs typeface="DM Sans"/>
                <a:sym typeface="DM Sans"/>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44" name="Google Shape;44;p15"/>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000"/>
              <a:buFont typeface="Helvetica Neue Light"/>
              <a:buNone/>
              <a:defRPr sz="2000">
                <a:latin typeface="Helvetica Neue Light"/>
                <a:ea typeface="Helvetica Neue Light"/>
                <a:cs typeface="Helvetica Neue Light"/>
                <a:sym typeface="Helvetica Neue Light"/>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pic>
        <p:nvPicPr>
          <p:cNvPr id="45" name="Google Shape;45;p15"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p:cSld name="SECTION_HEADER_1">
    <p:bg>
      <p:bgPr>
        <a:blipFill>
          <a:blip r:embed="rId2">
            <a:alphaModFix/>
          </a:blip>
          <a:stretch>
            <a:fillRect/>
          </a:stretch>
        </a:blipFill>
      </p:bgPr>
    </p:bg>
    <p:spTree>
      <p:nvGrpSpPr>
        <p:cNvPr id="46" name="Shape 46"/>
        <p:cNvGrpSpPr/>
        <p:nvPr/>
      </p:nvGrpSpPr>
      <p:grpSpPr>
        <a:xfrm>
          <a:off x="0" y="0"/>
          <a:ext cx="0" cy="0"/>
          <a:chOff x="0" y="0"/>
          <a:chExt cx="0" cy="0"/>
        </a:xfrm>
      </p:grpSpPr>
      <p:pic>
        <p:nvPicPr>
          <p:cNvPr id="47" name="Google Shape;47;p16" title="logo coderhouse"/>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p:cSld name="SECTION_HEADER_1_1">
    <p:bg>
      <p:bgPr>
        <a:blipFill>
          <a:blip r:embed="rId2">
            <a:alphaModFix/>
          </a:blip>
          <a:stretch>
            <a:fillRect/>
          </a:stretch>
        </a:blipFill>
      </p:bgPr>
    </p:bg>
    <p:spTree>
      <p:nvGrpSpPr>
        <p:cNvPr id="48" name="Shape 48"/>
        <p:cNvGrpSpPr/>
        <p:nvPr/>
      </p:nvGrpSpPr>
      <p:grpSpPr>
        <a:xfrm>
          <a:off x="0" y="0"/>
          <a:ext cx="0" cy="0"/>
          <a:chOff x="0" y="0"/>
          <a:chExt cx="0" cy="0"/>
        </a:xfrm>
      </p:grpSpPr>
      <p:pic>
        <p:nvPicPr>
          <p:cNvPr id="49" name="Google Shape;49;p17"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50" name="Google Shape;50;p17"/>
          <p:cNvSpPr/>
          <p:nvPr/>
        </p:nvSpPr>
        <p:spPr>
          <a:xfrm>
            <a:off x="1089900" y="995400"/>
            <a:ext cx="6964200" cy="3152700"/>
          </a:xfrm>
          <a:prstGeom prst="rect">
            <a:avLst/>
          </a:prstGeom>
          <a:solidFill>
            <a:srgbClr val="B5B5B5">
              <a:alpha val="10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1">
  <p:cSld name="SECTION_HEADER_1_1_1">
    <p:bg>
      <p:bgPr>
        <a:blipFill>
          <a:blip r:embed="rId2">
            <a:alphaModFix/>
          </a:blip>
          <a:stretch>
            <a:fillRect/>
          </a:stretch>
        </a:blipFill>
      </p:bgPr>
    </p:bg>
    <p:spTree>
      <p:nvGrpSpPr>
        <p:cNvPr id="51" name="Shape 51"/>
        <p:cNvGrpSpPr/>
        <p:nvPr/>
      </p:nvGrpSpPr>
      <p:grpSpPr>
        <a:xfrm>
          <a:off x="0" y="0"/>
          <a:ext cx="0" cy="0"/>
          <a:chOff x="0" y="0"/>
          <a:chExt cx="0" cy="0"/>
        </a:xfrm>
      </p:grpSpPr>
      <p:pic>
        <p:nvPicPr>
          <p:cNvPr id="52" name="Google Shape;52;p18"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adro">
  <p:cSld name="SECTION_HEADER_1_1_1_1_1_1">
    <p:bg>
      <p:bgPr>
        <a:blipFill>
          <a:blip r:embed="rId2">
            <a:alphaModFix/>
          </a:blip>
          <a:stretch>
            <a:fillRect/>
          </a:stretch>
        </a:blipFill>
      </p:bgPr>
    </p:bg>
    <p:spTree>
      <p:nvGrpSpPr>
        <p:cNvPr id="53" name="Shape 53"/>
        <p:cNvGrpSpPr/>
        <p:nvPr/>
      </p:nvGrpSpPr>
      <p:grpSpPr>
        <a:xfrm>
          <a:off x="0" y="0"/>
          <a:ext cx="0" cy="0"/>
          <a:chOff x="0" y="0"/>
          <a:chExt cx="0" cy="0"/>
        </a:xfrm>
      </p:grpSpPr>
      <p:pic>
        <p:nvPicPr>
          <p:cNvPr id="54" name="Google Shape;54;p19"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p:cSld name="SECTION_HEADER_1_1_1_1_1_1_1">
    <p:bg>
      <p:bgPr>
        <a:blipFill>
          <a:blip r:embed="rId2">
            <a:alphaModFix/>
          </a:blip>
          <a:stretch>
            <a:fillRect/>
          </a:stretch>
        </a:blipFill>
      </p:bgPr>
    </p:bg>
    <p:spTree>
      <p:nvGrpSpPr>
        <p:cNvPr id="55" name="Shape 55"/>
        <p:cNvGrpSpPr/>
        <p:nvPr/>
      </p:nvGrpSpPr>
      <p:grpSpPr>
        <a:xfrm>
          <a:off x="0" y="0"/>
          <a:ext cx="0" cy="0"/>
          <a:chOff x="0" y="0"/>
          <a:chExt cx="0" cy="0"/>
        </a:xfrm>
      </p:grpSpPr>
      <p:sp>
        <p:nvSpPr>
          <p:cNvPr id="56" name="Google Shape;56;p20"/>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7" name="Google Shape;57;p20"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p:cSld name="SECTION_HEADER_1_1_1_1_1_1_1_1">
    <p:spTree>
      <p:nvGrpSpPr>
        <p:cNvPr id="58" name="Shape 58"/>
        <p:cNvGrpSpPr/>
        <p:nvPr/>
      </p:nvGrpSpPr>
      <p:grpSpPr>
        <a:xfrm>
          <a:off x="0" y="0"/>
          <a:ext cx="0" cy="0"/>
          <a:chOff x="0" y="0"/>
          <a:chExt cx="0" cy="0"/>
        </a:xfrm>
      </p:grpSpPr>
      <p:pic>
        <p:nvPicPr>
          <p:cNvPr id="59" name="Google Shape;59;p21"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p:cSld name="SECTION_HEADER_1_1_1_1_1_1_1_1_1">
    <p:bg>
      <p:bgPr>
        <a:blipFill>
          <a:blip r:embed="rId2">
            <a:alphaModFix/>
          </a:blip>
          <a:stretch>
            <a:fillRect/>
          </a:stretch>
        </a:blipFill>
      </p:bgPr>
    </p:bg>
    <p:spTree>
      <p:nvGrpSpPr>
        <p:cNvPr id="11" name="Shape 11"/>
        <p:cNvGrpSpPr/>
        <p:nvPr/>
      </p:nvGrpSpPr>
      <p:grpSpPr>
        <a:xfrm>
          <a:off x="0" y="0"/>
          <a:ext cx="0" cy="0"/>
          <a:chOff x="0" y="0"/>
          <a:chExt cx="0" cy="0"/>
        </a:xfrm>
      </p:grpSpPr>
      <p:pic>
        <p:nvPicPr>
          <p:cNvPr id="12" name="Google Shape;12;p3"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p:cSld name="SECTION_HEADER_1_1_1_1_1_1_1_1_1">
    <p:bg>
      <p:bgPr>
        <a:blipFill>
          <a:blip r:embed="rId2">
            <a:alphaModFix/>
          </a:blip>
          <a:stretch>
            <a:fillRect/>
          </a:stretch>
        </a:blipFill>
      </p:bgPr>
    </p:bg>
    <p:spTree>
      <p:nvGrpSpPr>
        <p:cNvPr id="60" name="Shape 60"/>
        <p:cNvGrpSpPr/>
        <p:nvPr/>
      </p:nvGrpSpPr>
      <p:grpSpPr>
        <a:xfrm>
          <a:off x="0" y="0"/>
          <a:ext cx="0" cy="0"/>
          <a:chOff x="0" y="0"/>
          <a:chExt cx="0" cy="0"/>
        </a:xfrm>
      </p:grpSpPr>
      <p:pic>
        <p:nvPicPr>
          <p:cNvPr id="61" name="Google Shape;61;p22"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p:cSld name="SECTION_HEADER_1_1_1_1_1_1_1_1_1_1">
    <p:bg>
      <p:bgPr>
        <a:blipFill>
          <a:blip r:embed="rId2">
            <a:alphaModFix/>
          </a:blip>
          <a:stretch>
            <a:fillRect/>
          </a:stretch>
        </a:blipFill>
      </p:bgPr>
    </p:bg>
    <p:spTree>
      <p:nvGrpSpPr>
        <p:cNvPr id="62" name="Shape 62"/>
        <p:cNvGrpSpPr/>
        <p:nvPr/>
      </p:nvGrpSpPr>
      <p:grpSpPr>
        <a:xfrm>
          <a:off x="0" y="0"/>
          <a:ext cx="0" cy="0"/>
          <a:chOff x="0" y="0"/>
          <a:chExt cx="0" cy="0"/>
        </a:xfrm>
      </p:grpSpPr>
      <p:pic>
        <p:nvPicPr>
          <p:cNvPr id="63" name="Google Shape;63;p23"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5">
  <p:cSld name="SECTION_HEADER_1_1_1_1_1_1_1_1_1_8">
    <p:bg>
      <p:bgPr>
        <a:blipFill>
          <a:blip r:embed="rId2">
            <a:alphaModFix/>
          </a:blip>
          <a:stretch>
            <a:fillRect/>
          </a:stretch>
        </a:blipFill>
      </p:bgPr>
    </p:bg>
    <p:spTree>
      <p:nvGrpSpPr>
        <p:cNvPr id="64" name="Shape 64"/>
        <p:cNvGrpSpPr/>
        <p:nvPr/>
      </p:nvGrpSpPr>
      <p:grpSpPr>
        <a:xfrm>
          <a:off x="0" y="0"/>
          <a:ext cx="0" cy="0"/>
          <a:chOff x="0" y="0"/>
          <a:chExt cx="0" cy="0"/>
        </a:xfrm>
      </p:grpSpPr>
      <p:pic>
        <p:nvPicPr>
          <p:cNvPr id="65" name="Google Shape;65;p24"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1 1">
  <p:cSld name="SECTION_HEADER_1_1_3">
    <p:bg>
      <p:bgPr>
        <a:blipFill>
          <a:blip r:embed="rId2">
            <a:alphaModFix/>
          </a:blip>
          <a:stretch>
            <a:fillRect/>
          </a:stretch>
        </a:blipFill>
      </p:bgPr>
    </p:bg>
    <p:spTree>
      <p:nvGrpSpPr>
        <p:cNvPr id="66" name="Shape 66"/>
        <p:cNvGrpSpPr/>
        <p:nvPr/>
      </p:nvGrpSpPr>
      <p:grpSpPr>
        <a:xfrm>
          <a:off x="0" y="0"/>
          <a:ext cx="0" cy="0"/>
          <a:chOff x="0" y="0"/>
          <a:chExt cx="0" cy="0"/>
        </a:xfrm>
      </p:grpSpPr>
      <p:pic>
        <p:nvPicPr>
          <p:cNvPr id="67" name="Google Shape;67;p25"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68" name="Google Shape;68;p25"/>
          <p:cNvSpPr/>
          <p:nvPr/>
        </p:nvSpPr>
        <p:spPr>
          <a:xfrm>
            <a:off x="1089900" y="995400"/>
            <a:ext cx="6964200" cy="3152700"/>
          </a:xfrm>
          <a:prstGeom prst="rect">
            <a:avLst/>
          </a:prstGeom>
          <a:solidFill>
            <a:srgbClr val="B5B5B5">
              <a:alpha val="10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2">
  <p:cSld name="SECTION_HEADER_1_1_4">
    <p:bg>
      <p:bgPr>
        <a:blipFill>
          <a:blip r:embed="rId2">
            <a:alphaModFix/>
          </a:blip>
          <a:stretch>
            <a:fillRect/>
          </a:stretch>
        </a:blipFill>
      </p:bgPr>
    </p:bg>
    <p:spTree>
      <p:nvGrpSpPr>
        <p:cNvPr id="69" name="Shape 69"/>
        <p:cNvGrpSpPr/>
        <p:nvPr/>
      </p:nvGrpSpPr>
      <p:grpSpPr>
        <a:xfrm>
          <a:off x="0" y="0"/>
          <a:ext cx="0" cy="0"/>
          <a:chOff x="0" y="0"/>
          <a:chExt cx="0" cy="0"/>
        </a:xfrm>
      </p:grpSpPr>
      <p:pic>
        <p:nvPicPr>
          <p:cNvPr id="70" name="Google Shape;70;p26"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71" name="Google Shape;71;p26"/>
          <p:cNvSpPr/>
          <p:nvPr/>
        </p:nvSpPr>
        <p:spPr>
          <a:xfrm>
            <a:off x="1089900" y="995400"/>
            <a:ext cx="6964200" cy="3152700"/>
          </a:xfrm>
          <a:prstGeom prst="rect">
            <a:avLst/>
          </a:prstGeom>
          <a:solidFill>
            <a:srgbClr val="B5B5B5">
              <a:alpha val="10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p:cSld name="SECTION_HEADER_1">
    <p:bg>
      <p:bgPr>
        <a:blipFill>
          <a:blip r:embed="rId2">
            <a:alphaModFix/>
          </a:blip>
          <a:stretch>
            <a:fillRect/>
          </a:stretch>
        </a:blipFill>
      </p:bgPr>
    </p:bg>
    <p:spTree>
      <p:nvGrpSpPr>
        <p:cNvPr id="13" name="Shape 13"/>
        <p:cNvGrpSpPr/>
        <p:nvPr/>
      </p:nvGrpSpPr>
      <p:grpSpPr>
        <a:xfrm>
          <a:off x="0" y="0"/>
          <a:ext cx="0" cy="0"/>
          <a:chOff x="0" y="0"/>
          <a:chExt cx="0" cy="0"/>
        </a:xfrm>
      </p:grpSpPr>
      <p:pic>
        <p:nvPicPr>
          <p:cNvPr id="14" name="Google Shape;14;p4" title="logo coderhouse"/>
          <p:cNvPicPr preferRelativeResize="0"/>
          <p:nvPr/>
        </p:nvPicPr>
        <p:blipFill rotWithShape="1">
          <a:blip r:embed="rId3">
            <a:alphaModFix/>
          </a:blip>
          <a:srcRect b="0" l="0" r="0" t="0"/>
          <a:stretch/>
        </p:blipFill>
        <p:spPr>
          <a:xfrm>
            <a:off x="7874775" y="4720250"/>
            <a:ext cx="1024025" cy="211625"/>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1">
  <p:cSld name="SECTION_HEADER_1_1_1">
    <p:bg>
      <p:bgPr>
        <a:blipFill>
          <a:blip r:embed="rId2">
            <a:alphaModFix/>
          </a:blip>
          <a:stretch>
            <a:fillRect/>
          </a:stretch>
        </a:blipFill>
      </p:bgPr>
    </p:bg>
    <p:spTree>
      <p:nvGrpSpPr>
        <p:cNvPr id="15" name="Shape 15"/>
        <p:cNvGrpSpPr/>
        <p:nvPr/>
      </p:nvGrpSpPr>
      <p:grpSpPr>
        <a:xfrm>
          <a:off x="0" y="0"/>
          <a:ext cx="0" cy="0"/>
          <a:chOff x="0" y="0"/>
          <a:chExt cx="0" cy="0"/>
        </a:xfrm>
      </p:grpSpPr>
      <p:pic>
        <p:nvPicPr>
          <p:cNvPr id="16" name="Google Shape;16;p5"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p:cSld name="SECTION_HEADER_1_1_1_1_1_1_1_1">
    <p:spTree>
      <p:nvGrpSpPr>
        <p:cNvPr id="17" name="Shape 17"/>
        <p:cNvGrpSpPr/>
        <p:nvPr/>
      </p:nvGrpSpPr>
      <p:grpSpPr>
        <a:xfrm>
          <a:off x="0" y="0"/>
          <a:ext cx="0" cy="0"/>
          <a:chOff x="0" y="0"/>
          <a:chExt cx="0" cy="0"/>
        </a:xfrm>
      </p:grpSpPr>
      <p:pic>
        <p:nvPicPr>
          <p:cNvPr id="18" name="Google Shape;18;p6" title="logo coderhouse"/>
          <p:cNvPicPr preferRelativeResize="0"/>
          <p:nvPr/>
        </p:nvPicPr>
        <p:blipFill rotWithShape="1">
          <a:blip r:embed="rId2">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2">
  <p:cSld name="SECTION_HEADER_1_1_1_1">
    <p:bg>
      <p:bgPr>
        <a:blipFill>
          <a:blip r:embed="rId2">
            <a:alphaModFix/>
          </a:blip>
          <a:stretch>
            <a:fillRect/>
          </a:stretch>
        </a:blipFill>
      </p:bgPr>
    </p:bg>
    <p:spTree>
      <p:nvGrpSpPr>
        <p:cNvPr id="19" name="Shape 19"/>
        <p:cNvGrpSpPr/>
        <p:nvPr/>
      </p:nvGrpSpPr>
      <p:grpSpPr>
        <a:xfrm>
          <a:off x="0" y="0"/>
          <a:ext cx="0" cy="0"/>
          <a:chOff x="0" y="0"/>
          <a:chExt cx="0" cy="0"/>
        </a:xfrm>
      </p:grpSpPr>
      <p:pic>
        <p:nvPicPr>
          <p:cNvPr id="20" name="Google Shape;20;p7"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3">
  <p:cSld name="SECTION_HEADER_1_1_1_1_1">
    <p:bg>
      <p:bgPr>
        <a:blipFill>
          <a:blip r:embed="rId2">
            <a:alphaModFix/>
          </a:blip>
          <a:stretch>
            <a:fillRect/>
          </a:stretch>
        </a:blipFill>
      </p:bgPr>
    </p:bg>
    <p:spTree>
      <p:nvGrpSpPr>
        <p:cNvPr id="21" name="Shape 21"/>
        <p:cNvGrpSpPr/>
        <p:nvPr/>
      </p:nvGrpSpPr>
      <p:grpSpPr>
        <a:xfrm>
          <a:off x="0" y="0"/>
          <a:ext cx="0" cy="0"/>
          <a:chOff x="0" y="0"/>
          <a:chExt cx="0" cy="0"/>
        </a:xfrm>
      </p:grpSpPr>
      <p:pic>
        <p:nvPicPr>
          <p:cNvPr id="22" name="Google Shape;22;p8"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co 1" type="title">
  <p:cSld name="TITLE">
    <p:spTree>
      <p:nvGrpSpPr>
        <p:cNvPr id="23" name="Shape 23"/>
        <p:cNvGrpSpPr/>
        <p:nvPr/>
      </p:nvGrpSpPr>
      <p:grpSpPr>
        <a:xfrm>
          <a:off x="0" y="0"/>
          <a:ext cx="0" cy="0"/>
          <a:chOff x="0" y="0"/>
          <a:chExt cx="0" cy="0"/>
        </a:xfrm>
      </p:grpSpPr>
      <p:sp>
        <p:nvSpPr>
          <p:cNvPr id="24" name="Google Shape;24;p9"/>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000"/>
              <a:buFont typeface="DM Sans"/>
              <a:buNone/>
              <a:defRPr b="1" sz="4000">
                <a:latin typeface="DM Sans"/>
                <a:ea typeface="DM Sans"/>
                <a:cs typeface="DM Sans"/>
                <a:sym typeface="DM Sans"/>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25" name="Google Shape;25;p9"/>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000"/>
              <a:buFont typeface="Helvetica Neue Light"/>
              <a:buNone/>
              <a:defRPr sz="2000">
                <a:latin typeface="Helvetica Neue Light"/>
                <a:ea typeface="Helvetica Neue Light"/>
                <a:cs typeface="Helvetica Neue Light"/>
                <a:sym typeface="Helvetica Neue Light"/>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pic>
        <p:nvPicPr>
          <p:cNvPr id="26" name="Google Shape;26;p9" title="logo CoderHouse"/>
          <p:cNvPicPr preferRelativeResize="0"/>
          <p:nvPr/>
        </p:nvPicPr>
        <p:blipFill rotWithShape="1">
          <a:blip r:embed="rId2">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p:cSld name="SECTION_HEADER_1_1">
    <p:bg>
      <p:bgPr>
        <a:blipFill>
          <a:blip r:embed="rId2">
            <a:alphaModFix/>
          </a:blip>
          <a:stretch>
            <a:fillRect/>
          </a:stretch>
        </a:blipFill>
      </p:bgPr>
    </p:bg>
    <p:spTree>
      <p:nvGrpSpPr>
        <p:cNvPr id="27" name="Shape 27"/>
        <p:cNvGrpSpPr/>
        <p:nvPr/>
      </p:nvGrpSpPr>
      <p:grpSpPr>
        <a:xfrm>
          <a:off x="0" y="0"/>
          <a:ext cx="0" cy="0"/>
          <a:chOff x="0" y="0"/>
          <a:chExt cx="0" cy="0"/>
        </a:xfrm>
      </p:grpSpPr>
      <p:pic>
        <p:nvPicPr>
          <p:cNvPr id="28" name="Google Shape;28;p10"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3.xml"/><Relationship Id="rId10" Type="http://schemas.openxmlformats.org/officeDocument/2006/relationships/slideLayout" Target="../slideLayouts/slideLayout22.xml"/><Relationship Id="rId13" Type="http://schemas.openxmlformats.org/officeDocument/2006/relationships/theme" Target="../theme/theme1.xml"/><Relationship Id="rId12" Type="http://schemas.openxmlformats.org/officeDocument/2006/relationships/slideLayout" Target="../slideLayouts/slideLayout24.xml"/><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9" Type="http://schemas.openxmlformats.org/officeDocument/2006/relationships/slideLayout" Target="../slideLayouts/slideLayout21.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38" name="Shape 38"/>
        <p:cNvGrpSpPr/>
        <p:nvPr/>
      </p:nvGrpSpPr>
      <p:grpSpPr>
        <a:xfrm>
          <a:off x="0" y="0"/>
          <a:ext cx="0" cy="0"/>
          <a:chOff x="0" y="0"/>
          <a:chExt cx="0" cy="0"/>
        </a:xfrm>
      </p:grpSpPr>
      <p:sp>
        <p:nvSpPr>
          <p:cNvPr id="39" name="Google Shape;39;p1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40" name="Google Shape;40;p1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0"/>
              </a:spcBef>
              <a:spcAft>
                <a:spcPts val="0"/>
              </a:spcAft>
              <a:buClr>
                <a:schemeClr val="dk2"/>
              </a:buClr>
              <a:buSzPts val="1400"/>
              <a:buChar char="○"/>
              <a:defRPr>
                <a:solidFill>
                  <a:schemeClr val="dk2"/>
                </a:solidFill>
              </a:defRPr>
            </a:lvl2pPr>
            <a:lvl3pPr indent="-317500" lvl="2" marL="1371600" rtl="0">
              <a:lnSpc>
                <a:spcPct val="115000"/>
              </a:lnSpc>
              <a:spcBef>
                <a:spcPts val="0"/>
              </a:spcBef>
              <a:spcAft>
                <a:spcPts val="0"/>
              </a:spcAft>
              <a:buClr>
                <a:schemeClr val="dk2"/>
              </a:buClr>
              <a:buSzPts val="1400"/>
              <a:buChar char="■"/>
              <a:defRPr>
                <a:solidFill>
                  <a:schemeClr val="dk2"/>
                </a:solidFill>
              </a:defRPr>
            </a:lvl3pPr>
            <a:lvl4pPr indent="-317500" lvl="3" marL="1828800" rtl="0">
              <a:lnSpc>
                <a:spcPct val="115000"/>
              </a:lnSpc>
              <a:spcBef>
                <a:spcPts val="0"/>
              </a:spcBef>
              <a:spcAft>
                <a:spcPts val="0"/>
              </a:spcAft>
              <a:buClr>
                <a:schemeClr val="dk2"/>
              </a:buClr>
              <a:buSzPts val="1400"/>
              <a:buChar char="●"/>
              <a:defRPr>
                <a:solidFill>
                  <a:schemeClr val="dk2"/>
                </a:solidFill>
              </a:defRPr>
            </a:lvl4pPr>
            <a:lvl5pPr indent="-317500" lvl="4" marL="2286000" rtl="0">
              <a:lnSpc>
                <a:spcPct val="115000"/>
              </a:lnSpc>
              <a:spcBef>
                <a:spcPts val="0"/>
              </a:spcBef>
              <a:spcAft>
                <a:spcPts val="0"/>
              </a:spcAft>
              <a:buClr>
                <a:schemeClr val="dk2"/>
              </a:buClr>
              <a:buSzPts val="1400"/>
              <a:buChar char="○"/>
              <a:defRPr>
                <a:solidFill>
                  <a:schemeClr val="dk2"/>
                </a:solidFill>
              </a:defRPr>
            </a:lvl5pPr>
            <a:lvl6pPr indent="-317500" lvl="5" marL="2743200" rtl="0">
              <a:lnSpc>
                <a:spcPct val="115000"/>
              </a:lnSpc>
              <a:spcBef>
                <a:spcPts val="0"/>
              </a:spcBef>
              <a:spcAft>
                <a:spcPts val="0"/>
              </a:spcAft>
              <a:buClr>
                <a:schemeClr val="dk2"/>
              </a:buClr>
              <a:buSzPts val="1400"/>
              <a:buChar char="■"/>
              <a:defRPr>
                <a:solidFill>
                  <a:schemeClr val="dk2"/>
                </a:solidFill>
              </a:defRPr>
            </a:lvl6pPr>
            <a:lvl7pPr indent="-317500" lvl="6" marL="3200400" rtl="0">
              <a:lnSpc>
                <a:spcPct val="115000"/>
              </a:lnSpc>
              <a:spcBef>
                <a:spcPts val="0"/>
              </a:spcBef>
              <a:spcAft>
                <a:spcPts val="0"/>
              </a:spcAft>
              <a:buClr>
                <a:schemeClr val="dk2"/>
              </a:buClr>
              <a:buSzPts val="1400"/>
              <a:buChar char="●"/>
              <a:defRPr>
                <a:solidFill>
                  <a:schemeClr val="dk2"/>
                </a:solidFill>
              </a:defRPr>
            </a:lvl7pPr>
            <a:lvl8pPr indent="-317500" lvl="7" marL="3657600" rtl="0">
              <a:lnSpc>
                <a:spcPct val="115000"/>
              </a:lnSpc>
              <a:spcBef>
                <a:spcPts val="0"/>
              </a:spcBef>
              <a:spcAft>
                <a:spcPts val="0"/>
              </a:spcAft>
              <a:buClr>
                <a:schemeClr val="dk2"/>
              </a:buClr>
              <a:buSzPts val="1400"/>
              <a:buChar char="○"/>
              <a:defRPr>
                <a:solidFill>
                  <a:schemeClr val="dk2"/>
                </a:solidFill>
              </a:defRPr>
            </a:lvl8pPr>
            <a:lvl9pPr indent="-317500" lvl="8" marL="4114800" rtl="0">
              <a:lnSpc>
                <a:spcPct val="115000"/>
              </a:lnSpc>
              <a:spcBef>
                <a:spcPts val="0"/>
              </a:spcBef>
              <a:spcAft>
                <a:spcPts val="0"/>
              </a:spcAft>
              <a:buClr>
                <a:schemeClr val="dk2"/>
              </a:buClr>
              <a:buSzPts val="1400"/>
              <a:buChar char="■"/>
              <a:defRPr>
                <a:solidFill>
                  <a:schemeClr val="dk2"/>
                </a:solidFill>
              </a:defRPr>
            </a:lvl9pPr>
          </a:lstStyle>
          <a:p/>
        </p:txBody>
      </p:sp>
      <p:sp>
        <p:nvSpPr>
          <p:cNvPr id="41" name="Google Shape;41;p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3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31.png"/><Relationship Id="rId4" Type="http://schemas.openxmlformats.org/officeDocument/2006/relationships/image" Target="../media/image3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31.png"/><Relationship Id="rId4" Type="http://schemas.openxmlformats.org/officeDocument/2006/relationships/image" Target="../media/image45.png"/><Relationship Id="rId5" Type="http://schemas.openxmlformats.org/officeDocument/2006/relationships/image" Target="../media/image3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3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31.png"/><Relationship Id="rId4" Type="http://schemas.openxmlformats.org/officeDocument/2006/relationships/image" Target="../media/image69.png"/><Relationship Id="rId5" Type="http://schemas.openxmlformats.org/officeDocument/2006/relationships/image" Target="../media/image4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31.png"/><Relationship Id="rId4" Type="http://schemas.openxmlformats.org/officeDocument/2006/relationships/image" Target="../media/image4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3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31.png"/><Relationship Id="rId4" Type="http://schemas.openxmlformats.org/officeDocument/2006/relationships/image" Target="../media/image4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3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 Id="rId3" Type="http://schemas.openxmlformats.org/officeDocument/2006/relationships/image" Target="../media/image31.png"/><Relationship Id="rId4" Type="http://schemas.openxmlformats.org/officeDocument/2006/relationships/image" Target="../media/image4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3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 Id="rId3" Type="http://schemas.openxmlformats.org/officeDocument/2006/relationships/image" Target="../media/image31.png"/><Relationship Id="rId4" Type="http://schemas.openxmlformats.org/officeDocument/2006/relationships/image" Target="../media/image4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3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 Id="rId3" Type="http://schemas.openxmlformats.org/officeDocument/2006/relationships/image" Target="../media/image31.png"/><Relationship Id="rId4" Type="http://schemas.openxmlformats.org/officeDocument/2006/relationships/image" Target="../media/image4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 Id="rId3" Type="http://schemas.openxmlformats.org/officeDocument/2006/relationships/image" Target="../media/image31.png"/><Relationship Id="rId4" Type="http://schemas.openxmlformats.org/officeDocument/2006/relationships/image" Target="../media/image50.png"/><Relationship Id="rId5" Type="http://schemas.openxmlformats.org/officeDocument/2006/relationships/image" Target="../media/image46.png"/><Relationship Id="rId6" Type="http://schemas.openxmlformats.org/officeDocument/2006/relationships/image" Target="../media/image4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3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 Id="rId3" Type="http://schemas.openxmlformats.org/officeDocument/2006/relationships/image" Target="../media/image31.png"/><Relationship Id="rId4" Type="http://schemas.openxmlformats.org/officeDocument/2006/relationships/image" Target="../media/image59.png"/><Relationship Id="rId5" Type="http://schemas.openxmlformats.org/officeDocument/2006/relationships/image" Target="../media/image68.png"/><Relationship Id="rId6" Type="http://schemas.openxmlformats.org/officeDocument/2006/relationships/image" Target="../media/image5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8.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3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xml"/><Relationship Id="rId3" Type="http://schemas.openxmlformats.org/officeDocument/2006/relationships/image" Target="../media/image31.png"/><Relationship Id="rId4" Type="http://schemas.openxmlformats.org/officeDocument/2006/relationships/image" Target="../media/image5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 Id="rId3" Type="http://schemas.openxmlformats.org/officeDocument/2006/relationships/image" Target="../media/image31.png"/><Relationship Id="rId4" Type="http://schemas.openxmlformats.org/officeDocument/2006/relationships/image" Target="../media/image5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3.xml"/><Relationship Id="rId3" Type="http://schemas.openxmlformats.org/officeDocument/2006/relationships/image" Target="../media/image31.png"/><Relationship Id="rId4" Type="http://schemas.openxmlformats.org/officeDocument/2006/relationships/image" Target="../media/image7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4.xml"/><Relationship Id="rId3" Type="http://schemas.openxmlformats.org/officeDocument/2006/relationships/image" Target="../media/image31.png"/><Relationship Id="rId4" Type="http://schemas.openxmlformats.org/officeDocument/2006/relationships/image" Target="../media/image6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5.xml"/><Relationship Id="rId3" Type="http://schemas.openxmlformats.org/officeDocument/2006/relationships/image" Target="../media/image31.png"/><Relationship Id="rId4" Type="http://schemas.openxmlformats.org/officeDocument/2006/relationships/image" Target="../media/image5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7.xml"/><Relationship Id="rId3" Type="http://schemas.openxmlformats.org/officeDocument/2006/relationships/image" Target="../media/image5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8.xml"/><Relationship Id="rId3" Type="http://schemas.openxmlformats.org/officeDocument/2006/relationships/image" Target="../media/image53.png"/><Relationship Id="rId4" Type="http://schemas.openxmlformats.org/officeDocument/2006/relationships/image" Target="../media/image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8.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0.xml"/><Relationship Id="rId3" Type="http://schemas.openxmlformats.org/officeDocument/2006/relationships/image" Target="../media/image31.png"/><Relationship Id="rId4" Type="http://schemas.openxmlformats.org/officeDocument/2006/relationships/image" Target="../media/image57.png"/><Relationship Id="rId5" Type="http://schemas.openxmlformats.org/officeDocument/2006/relationships/image" Target="../media/image8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1.xml"/><Relationship Id="rId3" Type="http://schemas.openxmlformats.org/officeDocument/2006/relationships/image" Target="../media/image31.png"/><Relationship Id="rId4" Type="http://schemas.openxmlformats.org/officeDocument/2006/relationships/image" Target="../media/image6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2.xml"/><Relationship Id="rId3" Type="http://schemas.openxmlformats.org/officeDocument/2006/relationships/image" Target="../media/image31.png"/><Relationship Id="rId4" Type="http://schemas.openxmlformats.org/officeDocument/2006/relationships/image" Target="../media/image6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hyperlink" Target="https://developer.mozilla.org/es/docs/Learn/Server-side/Django/Authentication"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5.xml"/><Relationship Id="rId3" Type="http://schemas.openxmlformats.org/officeDocument/2006/relationships/image" Target="../media/image62.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6.xml"/><Relationship Id="rId3" Type="http://schemas.openxmlformats.org/officeDocument/2006/relationships/image" Target="../media/image64.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8.xml"/><Relationship Id="rId3" Type="http://schemas.openxmlformats.org/officeDocument/2006/relationships/image" Target="../media/image70.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xml"/><Relationship Id="rId3" Type="http://schemas.openxmlformats.org/officeDocument/2006/relationships/hyperlink" Target="https://github.com/CoderContenidos/Python-V4" TargetMode="External"/><Relationship Id="rId4" Type="http://schemas.openxmlformats.org/officeDocument/2006/relationships/image" Target="../media/image2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0.xml"/><Relationship Id="rId3" Type="http://schemas.openxmlformats.org/officeDocument/2006/relationships/image" Target="../media/image31.png"/><Relationship Id="rId4" Type="http://schemas.openxmlformats.org/officeDocument/2006/relationships/image" Target="../media/image75.png"/><Relationship Id="rId5" Type="http://schemas.openxmlformats.org/officeDocument/2006/relationships/image" Target="../media/image67.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1.xml"/><Relationship Id="rId3" Type="http://schemas.openxmlformats.org/officeDocument/2006/relationships/image" Target="../media/image31.png"/><Relationship Id="rId4" Type="http://schemas.openxmlformats.org/officeDocument/2006/relationships/image" Target="../media/image65.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2.xml"/><Relationship Id="rId3" Type="http://schemas.openxmlformats.org/officeDocument/2006/relationships/image" Target="../media/image31.png"/><Relationship Id="rId4" Type="http://schemas.openxmlformats.org/officeDocument/2006/relationships/image" Target="../media/image60.png"/><Relationship Id="rId5" Type="http://schemas.openxmlformats.org/officeDocument/2006/relationships/image" Target="../media/image88.png"/><Relationship Id="rId6" Type="http://schemas.openxmlformats.org/officeDocument/2006/relationships/image" Target="../media/image74.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4.xml"/><Relationship Id="rId3" Type="http://schemas.openxmlformats.org/officeDocument/2006/relationships/image" Target="../media/image79.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5.xml"/><Relationship Id="rId3" Type="http://schemas.openxmlformats.org/officeDocument/2006/relationships/image" Target="../media/image71.png"/><Relationship Id="rId4" Type="http://schemas.openxmlformats.org/officeDocument/2006/relationships/image" Target="../media/image72.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6.xml"/><Relationship Id="rId3" Type="http://schemas.openxmlformats.org/officeDocument/2006/relationships/image" Target="../media/image31.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7.xml"/><Relationship Id="rId3" Type="http://schemas.openxmlformats.org/officeDocument/2006/relationships/image" Target="../media/image31.png"/><Relationship Id="rId4" Type="http://schemas.openxmlformats.org/officeDocument/2006/relationships/image" Target="../media/image77.png"/><Relationship Id="rId5" Type="http://schemas.openxmlformats.org/officeDocument/2006/relationships/image" Target="../media/image76.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8.xml"/><Relationship Id="rId3" Type="http://schemas.openxmlformats.org/officeDocument/2006/relationships/image" Target="../media/image31.png"/><Relationship Id="rId4" Type="http://schemas.openxmlformats.org/officeDocument/2006/relationships/image" Target="../media/image87.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9.xml"/><Relationship Id="rId3" Type="http://schemas.openxmlformats.org/officeDocument/2006/relationships/image" Target="../media/image8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0.xml"/><Relationship Id="rId3" Type="http://schemas.openxmlformats.org/officeDocument/2006/relationships/image" Target="../media/image31.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1.xml"/><Relationship Id="rId3" Type="http://schemas.openxmlformats.org/officeDocument/2006/relationships/image" Target="../media/image31.png"/><Relationship Id="rId4" Type="http://schemas.openxmlformats.org/officeDocument/2006/relationships/image" Target="../media/image84.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3.xml"/><Relationship Id="rId3" Type="http://schemas.openxmlformats.org/officeDocument/2006/relationships/image" Target="../media/image31.png"/><Relationship Id="rId4" Type="http://schemas.openxmlformats.org/officeDocument/2006/relationships/image" Target="../media/image80.png"/><Relationship Id="rId5" Type="http://schemas.openxmlformats.org/officeDocument/2006/relationships/image" Target="../media/image89.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4.xml"/><Relationship Id="rId3" Type="http://schemas.openxmlformats.org/officeDocument/2006/relationships/image" Target="../media/image78.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5.xml"/><Relationship Id="rId3" Type="http://schemas.openxmlformats.org/officeDocument/2006/relationships/image" Target="../media/image31.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6.xml"/><Relationship Id="rId3" Type="http://schemas.openxmlformats.org/officeDocument/2006/relationships/image" Target="../media/image31.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7.xml"/><Relationship Id="rId3" Type="http://schemas.openxmlformats.org/officeDocument/2006/relationships/image" Target="../media/image53.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8.xml"/><Relationship Id="rId3" Type="http://schemas.openxmlformats.org/officeDocument/2006/relationships/image" Target="../media/image53.png"/><Relationship Id="rId4" Type="http://schemas.openxmlformats.org/officeDocument/2006/relationships/image" Target="../media/image7.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31.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31.png"/><Relationship Id="rId4" Type="http://schemas.openxmlformats.org/officeDocument/2006/relationships/image" Target="../media/image36.png"/><Relationship Id="rId5" Type="http://schemas.openxmlformats.org/officeDocument/2006/relationships/image" Target="../media/image33.png"/><Relationship Id="rId6" Type="http://schemas.openxmlformats.org/officeDocument/2006/relationships/image" Target="../media/image3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31.png"/><Relationship Id="rId4" Type="http://schemas.openxmlformats.org/officeDocument/2006/relationships/image" Target="../media/image35.png"/><Relationship Id="rId5" Type="http://schemas.openxmlformats.org/officeDocument/2006/relationships/image" Target="../media/image3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sp>
        <p:nvSpPr>
          <p:cNvPr id="76" name="Google Shape;76;p27"/>
          <p:cNvSpPr txBox="1"/>
          <p:nvPr/>
        </p:nvSpPr>
        <p:spPr>
          <a:xfrm>
            <a:off x="1461300" y="2252975"/>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rgbClr val="EAFF6A"/>
                </a:solidFill>
                <a:latin typeface="DM Sans"/>
                <a:ea typeface="DM Sans"/>
                <a:cs typeface="DM Sans"/>
                <a:sym typeface="DM Sans"/>
              </a:rPr>
              <a:t>Playground Avanzado</a:t>
            </a:r>
            <a:endParaRPr b="1" i="0" sz="4000" u="none" cap="none" strike="noStrike">
              <a:solidFill>
                <a:srgbClr val="EAFF6A"/>
              </a:solidFill>
              <a:latin typeface="DM Sans"/>
              <a:ea typeface="DM Sans"/>
              <a:cs typeface="DM Sans"/>
              <a:sym typeface="DM Sans"/>
            </a:endParaRPr>
          </a:p>
        </p:txBody>
      </p:sp>
      <p:sp>
        <p:nvSpPr>
          <p:cNvPr id="77" name="Google Shape;77;p27"/>
          <p:cNvSpPr txBox="1"/>
          <p:nvPr/>
        </p:nvSpPr>
        <p:spPr>
          <a:xfrm>
            <a:off x="1461300" y="1665250"/>
            <a:ext cx="62214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800"/>
              <a:buFont typeface="Arial"/>
              <a:buNone/>
            </a:pPr>
            <a:r>
              <a:rPr b="1" lang="es" sz="1800">
                <a:solidFill>
                  <a:schemeClr val="lt1"/>
                </a:solidFill>
                <a:latin typeface="DM Sans"/>
                <a:ea typeface="DM Sans"/>
                <a:cs typeface="DM Sans"/>
                <a:sym typeface="DM Sans"/>
              </a:rPr>
              <a:t>Unidad 12 - Clase práctica en vivo</a:t>
            </a:r>
            <a:endParaRPr b="0" i="0" sz="1600" u="none" cap="none" strike="noStrike">
              <a:solidFill>
                <a:schemeClr val="lt1"/>
              </a:solidFill>
              <a:latin typeface="DM Sans"/>
              <a:ea typeface="DM Sans"/>
              <a:cs typeface="DM Sans"/>
              <a:sym typeface="DM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36"/>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Clr>
                <a:schemeClr val="dk1"/>
              </a:buClr>
              <a:buSzPts val="4000"/>
              <a:buFont typeface="Arial"/>
              <a:buNone/>
            </a:pPr>
            <a:r>
              <a:rPr b="1" lang="es" sz="4000">
                <a:solidFill>
                  <a:schemeClr val="dk1"/>
                </a:solidFill>
                <a:latin typeface="DM Sans"/>
                <a:ea typeface="DM Sans"/>
                <a:cs typeface="DM Sans"/>
                <a:sym typeface="DM Sans"/>
              </a:rPr>
              <a:t>CRUD - Update</a:t>
            </a:r>
            <a:endParaRPr b="1" sz="4000">
              <a:solidFill>
                <a:schemeClr val="dk1"/>
              </a:solidFill>
              <a:latin typeface="DM Sans"/>
              <a:ea typeface="DM Sans"/>
              <a:cs typeface="DM Sans"/>
              <a:sym typeface="DM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37"/>
          <p:cNvSpPr txBox="1"/>
          <p:nvPr/>
        </p:nvSpPr>
        <p:spPr>
          <a:xfrm>
            <a:off x="1445150" y="688825"/>
            <a:ext cx="7169400" cy="6696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500"/>
              <a:buFont typeface="Arial"/>
              <a:buNone/>
            </a:pPr>
            <a:r>
              <a:rPr b="1" i="0" lang="es" sz="3500" u="none" cap="none" strike="noStrike">
                <a:solidFill>
                  <a:srgbClr val="EAFF6A"/>
                </a:solidFill>
                <a:latin typeface="DM Sans"/>
                <a:ea typeface="DM Sans"/>
                <a:cs typeface="DM Sans"/>
                <a:sym typeface="DM Sans"/>
              </a:rPr>
              <a:t>Ejemplo en vivo</a:t>
            </a:r>
            <a:endParaRPr b="1" i="0" sz="3500" u="none" cap="none" strike="noStrike">
              <a:solidFill>
                <a:srgbClr val="EAFF6A"/>
              </a:solidFill>
              <a:latin typeface="DM Sans"/>
              <a:ea typeface="DM Sans"/>
              <a:cs typeface="DM Sans"/>
              <a:sym typeface="DM Sans"/>
            </a:endParaRPr>
          </a:p>
        </p:txBody>
      </p:sp>
      <p:sp>
        <p:nvSpPr>
          <p:cNvPr id="166" name="Google Shape;166;p37"/>
          <p:cNvSpPr txBox="1"/>
          <p:nvPr/>
        </p:nvSpPr>
        <p:spPr>
          <a:xfrm>
            <a:off x="473350" y="2206200"/>
            <a:ext cx="71694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s" sz="2500">
                <a:solidFill>
                  <a:srgbClr val="B7B7B7"/>
                </a:solidFill>
                <a:latin typeface="DM Sans"/>
                <a:ea typeface="DM Sans"/>
                <a:cs typeface="DM Sans"/>
                <a:sym typeface="DM Sans"/>
              </a:rPr>
              <a:t>CRUD - Update</a:t>
            </a:r>
            <a:endParaRPr sz="2500">
              <a:solidFill>
                <a:srgbClr val="B7B7B7"/>
              </a:solidFill>
              <a:latin typeface="DM Sans"/>
              <a:ea typeface="DM Sans"/>
              <a:cs typeface="DM Sans"/>
              <a:sym typeface="DM Sans"/>
            </a:endParaRPr>
          </a:p>
        </p:txBody>
      </p:sp>
      <p:grpSp>
        <p:nvGrpSpPr>
          <p:cNvPr id="167" name="Google Shape;167;p37"/>
          <p:cNvGrpSpPr/>
          <p:nvPr/>
        </p:nvGrpSpPr>
        <p:grpSpPr>
          <a:xfrm>
            <a:off x="473351" y="619523"/>
            <a:ext cx="738900" cy="738900"/>
            <a:chOff x="473351" y="619523"/>
            <a:chExt cx="738900" cy="738900"/>
          </a:xfrm>
        </p:grpSpPr>
        <p:sp>
          <p:nvSpPr>
            <p:cNvPr id="168" name="Google Shape;168;p37"/>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69" name="Google Shape;169;p37"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38"/>
          <p:cNvSpPr txBox="1"/>
          <p:nvPr/>
        </p:nvSpPr>
        <p:spPr>
          <a:xfrm>
            <a:off x="476250" y="619525"/>
            <a:ext cx="81384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Arrancando con CRUD</a:t>
            </a:r>
            <a:endParaRPr b="1" i="0" sz="4000" u="none" cap="none" strike="noStrike">
              <a:solidFill>
                <a:schemeClr val="dk1"/>
              </a:solidFill>
              <a:latin typeface="DM Sans"/>
              <a:ea typeface="DM Sans"/>
              <a:cs typeface="DM Sans"/>
              <a:sym typeface="DM Sans"/>
            </a:endParaRPr>
          </a:p>
        </p:txBody>
      </p:sp>
      <p:sp>
        <p:nvSpPr>
          <p:cNvPr id="175" name="Google Shape;175;p38"/>
          <p:cNvSpPr txBox="1"/>
          <p:nvPr/>
        </p:nvSpPr>
        <p:spPr>
          <a:xfrm>
            <a:off x="5860474" y="2028013"/>
            <a:ext cx="2604900" cy="2677626"/>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Clr>
                <a:schemeClr val="dk1"/>
              </a:buClr>
              <a:buSzPts val="1100"/>
              <a:buFont typeface="Arial"/>
              <a:buNone/>
            </a:pPr>
            <a:r>
              <a:rPr b="0" i="0" lang="es" sz="1350" u="none" cap="none" strike="noStrike">
                <a:solidFill>
                  <a:schemeClr val="dk1"/>
                </a:solidFill>
                <a:latin typeface="DM Sans"/>
                <a:ea typeface="DM Sans"/>
                <a:cs typeface="DM Sans"/>
                <a:sym typeface="DM Sans"/>
              </a:rPr>
              <a:t>Solo nos queda poder modificar algún dato ya existente.</a:t>
            </a:r>
            <a:endParaRPr b="0" i="0" sz="1350" u="none" cap="none" strike="noStrike">
              <a:solidFill>
                <a:schemeClr val="dk1"/>
              </a:solidFill>
              <a:latin typeface="DM Sans"/>
              <a:ea typeface="DM Sans"/>
              <a:cs typeface="DM Sans"/>
              <a:sym typeface="DM Sans"/>
            </a:endParaRPr>
          </a:p>
          <a:p>
            <a:pPr indent="0" lvl="0" marL="0" marR="0" rtl="0" algn="l">
              <a:lnSpc>
                <a:spcPct val="150000"/>
              </a:lnSpc>
              <a:spcBef>
                <a:spcPts val="0"/>
              </a:spcBef>
              <a:spcAft>
                <a:spcPts val="0"/>
              </a:spcAft>
              <a:buClr>
                <a:schemeClr val="dk1"/>
              </a:buClr>
              <a:buSzPts val="1100"/>
              <a:buFont typeface="Arial"/>
              <a:buNone/>
            </a:pPr>
            <a:r>
              <a:rPr b="0" i="0" lang="es" sz="1350" u="none" cap="none" strike="noStrike">
                <a:solidFill>
                  <a:schemeClr val="dk1"/>
                </a:solidFill>
                <a:highlight>
                  <a:schemeClr val="lt1"/>
                </a:highlight>
                <a:latin typeface="DM Sans"/>
                <a:ea typeface="DM Sans"/>
                <a:cs typeface="DM Sans"/>
                <a:sym typeface="DM Sans"/>
              </a:rPr>
              <a:t> Creamos la  vista, </a:t>
            </a:r>
            <a:r>
              <a:rPr b="1" i="0" lang="es" sz="1350" u="none" cap="none" strike="noStrike">
                <a:solidFill>
                  <a:schemeClr val="lt1"/>
                </a:solidFill>
                <a:highlight>
                  <a:srgbClr val="888888"/>
                </a:highlight>
                <a:latin typeface="DM Sans"/>
                <a:ea typeface="DM Sans"/>
                <a:cs typeface="DM Sans"/>
                <a:sym typeface="DM Sans"/>
              </a:rPr>
              <a:t>editarProfesor(request, profesor_nombre)</a:t>
            </a:r>
            <a:endParaRPr/>
          </a:p>
          <a:p>
            <a:pPr indent="0" lvl="0" marL="0" marR="0" rtl="0" algn="l">
              <a:lnSpc>
                <a:spcPct val="150000"/>
              </a:lnSpc>
              <a:spcBef>
                <a:spcPts val="0"/>
              </a:spcBef>
              <a:spcAft>
                <a:spcPts val="0"/>
              </a:spcAft>
              <a:buClr>
                <a:schemeClr val="dk1"/>
              </a:buClr>
              <a:buSzPts val="1100"/>
              <a:buFont typeface="Arial"/>
              <a:buNone/>
            </a:pPr>
            <a:r>
              <a:t/>
            </a:r>
            <a:endParaRPr b="1" i="0" sz="1350" u="none" cap="none" strike="noStrike">
              <a:solidFill>
                <a:schemeClr val="lt1"/>
              </a:solidFill>
              <a:highlight>
                <a:srgbClr val="888888"/>
              </a:highlight>
              <a:latin typeface="DM Sans"/>
              <a:ea typeface="DM Sans"/>
              <a:cs typeface="DM Sans"/>
              <a:sym typeface="DM Sans"/>
            </a:endParaRPr>
          </a:p>
          <a:p>
            <a:pPr indent="0" lvl="0" marL="0" marR="0" rtl="0" algn="l">
              <a:lnSpc>
                <a:spcPct val="150000"/>
              </a:lnSpc>
              <a:spcBef>
                <a:spcPts val="0"/>
              </a:spcBef>
              <a:spcAft>
                <a:spcPts val="0"/>
              </a:spcAft>
              <a:buClr>
                <a:schemeClr val="dk1"/>
              </a:buClr>
              <a:buSzPts val="1100"/>
              <a:buFont typeface="Arial"/>
              <a:buNone/>
            </a:pPr>
            <a:r>
              <a:rPr b="1" i="0" lang="es" sz="1350" u="none" cap="none" strike="noStrike">
                <a:solidFill>
                  <a:schemeClr val="lt1"/>
                </a:solidFill>
                <a:highlight>
                  <a:srgbClr val="888888"/>
                </a:highlight>
                <a:latin typeface="DM Sans"/>
                <a:ea typeface="DM Sans"/>
                <a:cs typeface="DM Sans"/>
                <a:sym typeface="DM Sans"/>
              </a:rPr>
              <a:t>Ver: Script_Update.txt</a:t>
            </a:r>
            <a:endParaRPr b="0" i="0" sz="1350" u="none" cap="none" strike="noStrike">
              <a:solidFill>
                <a:schemeClr val="dk1"/>
              </a:solidFill>
              <a:highlight>
                <a:schemeClr val="accent1"/>
              </a:highlight>
              <a:latin typeface="DM Sans"/>
              <a:ea typeface="DM Sans"/>
              <a:cs typeface="DM Sans"/>
              <a:sym typeface="DM Sans"/>
            </a:endParaRPr>
          </a:p>
        </p:txBody>
      </p:sp>
      <p:grpSp>
        <p:nvGrpSpPr>
          <p:cNvPr id="176" name="Google Shape;176;p38"/>
          <p:cNvGrpSpPr/>
          <p:nvPr/>
        </p:nvGrpSpPr>
        <p:grpSpPr>
          <a:xfrm>
            <a:off x="7928851" y="468323"/>
            <a:ext cx="738900" cy="738900"/>
            <a:chOff x="473351" y="619523"/>
            <a:chExt cx="738900" cy="738900"/>
          </a:xfrm>
        </p:grpSpPr>
        <p:sp>
          <p:nvSpPr>
            <p:cNvPr id="177" name="Google Shape;177;p38"/>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78" name="Google Shape;178;p38"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pic>
        <p:nvPicPr>
          <p:cNvPr id="179" name="Google Shape;179;p38"/>
          <p:cNvPicPr preferRelativeResize="0"/>
          <p:nvPr/>
        </p:nvPicPr>
        <p:blipFill rotWithShape="1">
          <a:blip r:embed="rId4">
            <a:alphaModFix/>
          </a:blip>
          <a:srcRect b="0" l="0" r="0" t="0"/>
          <a:stretch/>
        </p:blipFill>
        <p:spPr>
          <a:xfrm>
            <a:off x="512625" y="1492075"/>
            <a:ext cx="5243026" cy="3022775"/>
          </a:xfrm>
          <a:prstGeom prst="rect">
            <a:avLst/>
          </a:prstGeom>
          <a:noFill/>
          <a:ln>
            <a:noFill/>
          </a:ln>
        </p:spPr>
      </p:pic>
      <p:sp>
        <p:nvSpPr>
          <p:cNvPr id="180" name="Google Shape;180;p38"/>
          <p:cNvSpPr/>
          <p:nvPr/>
        </p:nvSpPr>
        <p:spPr>
          <a:xfrm>
            <a:off x="1002188" y="3951018"/>
            <a:ext cx="4117800" cy="310800"/>
          </a:xfrm>
          <a:prstGeom prst="rect">
            <a:avLst/>
          </a:prstGeom>
          <a:noFill/>
          <a:ln cap="flat" cmpd="sng" w="28575">
            <a:solidFill>
              <a:srgbClr val="EEFF4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39"/>
          <p:cNvSpPr txBox="1"/>
          <p:nvPr/>
        </p:nvSpPr>
        <p:spPr>
          <a:xfrm>
            <a:off x="476250" y="619525"/>
            <a:ext cx="81384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Arrancando con CRUD</a:t>
            </a:r>
            <a:endParaRPr b="1" i="0" sz="4000" u="none" cap="none" strike="noStrike">
              <a:solidFill>
                <a:schemeClr val="dk1"/>
              </a:solidFill>
              <a:latin typeface="DM Sans"/>
              <a:ea typeface="DM Sans"/>
              <a:cs typeface="DM Sans"/>
              <a:sym typeface="DM Sans"/>
            </a:endParaRPr>
          </a:p>
        </p:txBody>
      </p:sp>
      <p:sp>
        <p:nvSpPr>
          <p:cNvPr id="186" name="Google Shape;186;p39"/>
          <p:cNvSpPr txBox="1"/>
          <p:nvPr/>
        </p:nvSpPr>
        <p:spPr>
          <a:xfrm>
            <a:off x="640487" y="1402050"/>
            <a:ext cx="7845900" cy="392400"/>
          </a:xfrm>
          <a:prstGeom prst="rect">
            <a:avLst/>
          </a:prstGeom>
          <a:noFill/>
          <a:ln>
            <a:noFill/>
          </a:ln>
        </p:spPr>
        <p:txBody>
          <a:bodyPr anchorCtr="0" anchor="t" bIns="91425" lIns="91425" spcFirstLastPara="1" rIns="91425" wrap="square" tIns="91425">
            <a:spAutoFit/>
          </a:bodyPr>
          <a:lstStyle/>
          <a:p>
            <a:pPr indent="0" lvl="0" marL="0" marR="0" rtl="0" algn="ctr">
              <a:lnSpc>
                <a:spcPct val="150000"/>
              </a:lnSpc>
              <a:spcBef>
                <a:spcPts val="0"/>
              </a:spcBef>
              <a:spcAft>
                <a:spcPts val="0"/>
              </a:spcAft>
              <a:buClr>
                <a:schemeClr val="dk1"/>
              </a:buClr>
              <a:buSzPts val="1100"/>
              <a:buFont typeface="Arial"/>
              <a:buNone/>
            </a:pPr>
            <a:r>
              <a:rPr b="0" i="0" lang="es" sz="1350" u="none" cap="none" strike="noStrike">
                <a:solidFill>
                  <a:schemeClr val="dk1"/>
                </a:solidFill>
                <a:highlight>
                  <a:srgbClr val="EAFF6A"/>
                </a:highlight>
                <a:latin typeface="DM Sans"/>
                <a:ea typeface="DM Sans"/>
                <a:cs typeface="DM Sans"/>
                <a:sym typeface="DM Sans"/>
              </a:rPr>
              <a:t>Luego la url y el template son muy parecidos al agregar  </a:t>
            </a:r>
            <a:endParaRPr b="0" i="0" sz="1350" u="none" cap="none" strike="noStrike">
              <a:solidFill>
                <a:schemeClr val="dk1"/>
              </a:solidFill>
              <a:highlight>
                <a:srgbClr val="EAFF6A"/>
              </a:highlight>
              <a:latin typeface="DM Sans"/>
              <a:ea typeface="DM Sans"/>
              <a:cs typeface="DM Sans"/>
              <a:sym typeface="DM Sans"/>
            </a:endParaRPr>
          </a:p>
        </p:txBody>
      </p:sp>
      <p:grpSp>
        <p:nvGrpSpPr>
          <p:cNvPr id="187" name="Google Shape;187;p39"/>
          <p:cNvGrpSpPr/>
          <p:nvPr/>
        </p:nvGrpSpPr>
        <p:grpSpPr>
          <a:xfrm>
            <a:off x="7928851" y="468323"/>
            <a:ext cx="738900" cy="738900"/>
            <a:chOff x="473351" y="619523"/>
            <a:chExt cx="738900" cy="738900"/>
          </a:xfrm>
        </p:grpSpPr>
        <p:sp>
          <p:nvSpPr>
            <p:cNvPr id="188" name="Google Shape;188;p39"/>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89" name="Google Shape;189;p39"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pic>
        <p:nvPicPr>
          <p:cNvPr id="190" name="Google Shape;190;p39"/>
          <p:cNvPicPr preferRelativeResize="0"/>
          <p:nvPr/>
        </p:nvPicPr>
        <p:blipFill rotWithShape="1">
          <a:blip r:embed="rId4">
            <a:alphaModFix/>
          </a:blip>
          <a:srcRect b="0" l="0" r="0" t="0"/>
          <a:stretch/>
        </p:blipFill>
        <p:spPr>
          <a:xfrm>
            <a:off x="1454725" y="1923925"/>
            <a:ext cx="6426848" cy="1553489"/>
          </a:xfrm>
          <a:prstGeom prst="rect">
            <a:avLst/>
          </a:prstGeom>
          <a:noFill/>
          <a:ln>
            <a:noFill/>
          </a:ln>
        </p:spPr>
      </p:pic>
      <p:pic>
        <p:nvPicPr>
          <p:cNvPr id="191" name="Google Shape;191;p39"/>
          <p:cNvPicPr preferRelativeResize="0"/>
          <p:nvPr/>
        </p:nvPicPr>
        <p:blipFill rotWithShape="1">
          <a:blip r:embed="rId5">
            <a:alphaModFix/>
          </a:blip>
          <a:srcRect b="0" l="0" r="0" t="0"/>
          <a:stretch/>
        </p:blipFill>
        <p:spPr>
          <a:xfrm>
            <a:off x="1464827" y="3679544"/>
            <a:ext cx="6426848" cy="718062"/>
          </a:xfrm>
          <a:prstGeom prst="rect">
            <a:avLst/>
          </a:prstGeom>
          <a:noFill/>
          <a:ln>
            <a:noFill/>
          </a:ln>
        </p:spPr>
      </p:pic>
      <p:sp>
        <p:nvSpPr>
          <p:cNvPr id="192" name="Google Shape;192;p39"/>
          <p:cNvSpPr/>
          <p:nvPr/>
        </p:nvSpPr>
        <p:spPr>
          <a:xfrm>
            <a:off x="1771017" y="4237567"/>
            <a:ext cx="5413500" cy="168300"/>
          </a:xfrm>
          <a:prstGeom prst="rect">
            <a:avLst/>
          </a:prstGeom>
          <a:noFill/>
          <a:ln cap="flat" cmpd="sng" w="28575">
            <a:solidFill>
              <a:srgbClr val="EA90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 name="Google Shape;193;p39"/>
          <p:cNvSpPr/>
          <p:nvPr/>
        </p:nvSpPr>
        <p:spPr>
          <a:xfrm>
            <a:off x="2495332" y="2616589"/>
            <a:ext cx="4847700" cy="168300"/>
          </a:xfrm>
          <a:prstGeom prst="rect">
            <a:avLst/>
          </a:prstGeom>
          <a:noFill/>
          <a:ln cap="flat" cmpd="sng" w="28575">
            <a:solidFill>
              <a:srgbClr val="EA90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40"/>
          <p:cNvSpPr txBox="1"/>
          <p:nvPr/>
        </p:nvSpPr>
        <p:spPr>
          <a:xfrm>
            <a:off x="476250" y="619525"/>
            <a:ext cx="81384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Arrancando con CRUD</a:t>
            </a:r>
            <a:endParaRPr b="1" i="0" sz="4000" u="none" cap="none" strike="noStrike">
              <a:solidFill>
                <a:schemeClr val="dk1"/>
              </a:solidFill>
              <a:latin typeface="DM Sans"/>
              <a:ea typeface="DM Sans"/>
              <a:cs typeface="DM Sans"/>
              <a:sym typeface="DM Sans"/>
            </a:endParaRPr>
          </a:p>
        </p:txBody>
      </p:sp>
      <p:sp>
        <p:nvSpPr>
          <p:cNvPr id="199" name="Google Shape;199;p40"/>
          <p:cNvSpPr txBox="1"/>
          <p:nvPr/>
        </p:nvSpPr>
        <p:spPr>
          <a:xfrm>
            <a:off x="640487" y="1402050"/>
            <a:ext cx="7845900" cy="392400"/>
          </a:xfrm>
          <a:prstGeom prst="rect">
            <a:avLst/>
          </a:prstGeom>
          <a:noFill/>
          <a:ln>
            <a:noFill/>
          </a:ln>
        </p:spPr>
        <p:txBody>
          <a:bodyPr anchorCtr="0" anchor="t" bIns="91425" lIns="91425" spcFirstLastPara="1" rIns="91425" wrap="square" tIns="91425">
            <a:spAutoFit/>
          </a:bodyPr>
          <a:lstStyle/>
          <a:p>
            <a:pPr indent="0" lvl="0" marL="0" marR="0" rtl="0" algn="ctr">
              <a:lnSpc>
                <a:spcPct val="150000"/>
              </a:lnSpc>
              <a:spcBef>
                <a:spcPts val="0"/>
              </a:spcBef>
              <a:spcAft>
                <a:spcPts val="0"/>
              </a:spcAft>
              <a:buClr>
                <a:schemeClr val="dk1"/>
              </a:buClr>
              <a:buSzPts val="1100"/>
              <a:buFont typeface="Arial"/>
              <a:buNone/>
            </a:pPr>
            <a:r>
              <a:rPr b="0" i="0" lang="es" sz="1350" u="none" cap="none" strike="noStrike">
                <a:solidFill>
                  <a:schemeClr val="dk1"/>
                </a:solidFill>
                <a:highlight>
                  <a:srgbClr val="EAFF6A"/>
                </a:highlight>
                <a:latin typeface="DM Sans"/>
                <a:ea typeface="DM Sans"/>
                <a:cs typeface="DM Sans"/>
                <a:sym typeface="DM Sans"/>
              </a:rPr>
              <a:t>Script: urls.py</a:t>
            </a:r>
            <a:endParaRPr b="0" i="0" sz="1350" u="none" cap="none" strike="noStrike">
              <a:solidFill>
                <a:schemeClr val="dk1"/>
              </a:solidFill>
              <a:highlight>
                <a:srgbClr val="EAFF6A"/>
              </a:highlight>
              <a:latin typeface="DM Sans"/>
              <a:ea typeface="DM Sans"/>
              <a:cs typeface="DM Sans"/>
              <a:sym typeface="DM Sans"/>
            </a:endParaRPr>
          </a:p>
        </p:txBody>
      </p:sp>
      <p:grpSp>
        <p:nvGrpSpPr>
          <p:cNvPr id="200" name="Google Shape;200;p40"/>
          <p:cNvGrpSpPr/>
          <p:nvPr/>
        </p:nvGrpSpPr>
        <p:grpSpPr>
          <a:xfrm>
            <a:off x="7928851" y="468323"/>
            <a:ext cx="738900" cy="738900"/>
            <a:chOff x="473351" y="619523"/>
            <a:chExt cx="738900" cy="738900"/>
          </a:xfrm>
        </p:grpSpPr>
        <p:sp>
          <p:nvSpPr>
            <p:cNvPr id="201" name="Google Shape;201;p40"/>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02" name="Google Shape;202;p40"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sp>
        <p:nvSpPr>
          <p:cNvPr id="203" name="Google Shape;203;p40"/>
          <p:cNvSpPr txBox="1"/>
          <p:nvPr/>
        </p:nvSpPr>
        <p:spPr>
          <a:xfrm>
            <a:off x="79183" y="1891090"/>
            <a:ext cx="97536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1785"/>
              </a:lnSpc>
              <a:spcBef>
                <a:spcPts val="0"/>
              </a:spcBef>
              <a:spcAft>
                <a:spcPts val="0"/>
              </a:spcAft>
              <a:buNone/>
            </a:pPr>
            <a:r>
              <a:rPr b="0" i="0" lang="es" sz="1400" u="none" cap="none" strike="noStrike">
                <a:solidFill>
                  <a:srgbClr val="D4D4D4"/>
                </a:solidFill>
                <a:highlight>
                  <a:schemeClr val="dk1"/>
                </a:highlight>
                <a:latin typeface="Consolas"/>
                <a:ea typeface="Consolas"/>
                <a:cs typeface="Consolas"/>
                <a:sym typeface="Consolas"/>
              </a:rPr>
              <a:t>    </a:t>
            </a:r>
            <a:r>
              <a:rPr b="0" i="0" lang="es" sz="1400" u="none" cap="none" strike="noStrike">
                <a:solidFill>
                  <a:srgbClr val="DCDCAA"/>
                </a:solidFill>
                <a:highlight>
                  <a:schemeClr val="dk1"/>
                </a:highlight>
                <a:latin typeface="Consolas"/>
                <a:ea typeface="Consolas"/>
                <a:cs typeface="Consolas"/>
                <a:sym typeface="Consolas"/>
              </a:rPr>
              <a:t>path</a:t>
            </a:r>
            <a:r>
              <a:rPr b="0" i="0" lang="es" sz="1400" u="none" cap="none" strike="noStrike">
                <a:solidFill>
                  <a:srgbClr val="D4D4D4"/>
                </a:solidFill>
                <a:highlight>
                  <a:schemeClr val="dk1"/>
                </a:highlight>
                <a:latin typeface="Consolas"/>
                <a:ea typeface="Consolas"/>
                <a:cs typeface="Consolas"/>
                <a:sym typeface="Consolas"/>
              </a:rPr>
              <a:t>(</a:t>
            </a:r>
            <a:r>
              <a:rPr b="0" i="0" lang="es" sz="1400" u="none" cap="none" strike="noStrike">
                <a:solidFill>
                  <a:srgbClr val="CE9178"/>
                </a:solidFill>
                <a:highlight>
                  <a:schemeClr val="dk1"/>
                </a:highlight>
                <a:latin typeface="Consolas"/>
                <a:ea typeface="Consolas"/>
                <a:cs typeface="Consolas"/>
                <a:sym typeface="Consolas"/>
              </a:rPr>
              <a:t>'editarProfesor/&lt;profesor_nombre&gt;/'</a:t>
            </a:r>
            <a:r>
              <a:rPr b="0" i="0" lang="es" sz="1400" u="none" cap="none" strike="noStrike">
                <a:solidFill>
                  <a:srgbClr val="D4D4D4"/>
                </a:solidFill>
                <a:highlight>
                  <a:schemeClr val="dk1"/>
                </a:highlight>
                <a:latin typeface="Consolas"/>
                <a:ea typeface="Consolas"/>
                <a:cs typeface="Consolas"/>
                <a:sym typeface="Consolas"/>
              </a:rPr>
              <a:t>, views.editarProfesor, </a:t>
            </a:r>
            <a:r>
              <a:rPr b="0" i="0" lang="es" sz="1400" u="none" cap="none" strike="noStrike">
                <a:solidFill>
                  <a:srgbClr val="9CDCFE"/>
                </a:solidFill>
                <a:highlight>
                  <a:schemeClr val="dk1"/>
                </a:highlight>
                <a:latin typeface="Consolas"/>
                <a:ea typeface="Consolas"/>
                <a:cs typeface="Consolas"/>
                <a:sym typeface="Consolas"/>
              </a:rPr>
              <a:t>name</a:t>
            </a:r>
            <a:r>
              <a:rPr b="0" i="0" lang="es" sz="1400" u="none" cap="none" strike="noStrike">
                <a:solidFill>
                  <a:srgbClr val="D4D4D4"/>
                </a:solidFill>
                <a:highlight>
                  <a:schemeClr val="dk1"/>
                </a:highlight>
                <a:latin typeface="Consolas"/>
                <a:ea typeface="Consolas"/>
                <a:cs typeface="Consolas"/>
                <a:sym typeface="Consolas"/>
              </a:rPr>
              <a:t>=</a:t>
            </a:r>
            <a:r>
              <a:rPr b="0" i="0" lang="es" sz="1400" u="none" cap="none" strike="noStrike">
                <a:solidFill>
                  <a:srgbClr val="CE9178"/>
                </a:solidFill>
                <a:highlight>
                  <a:schemeClr val="dk1"/>
                </a:highlight>
                <a:latin typeface="Consolas"/>
                <a:ea typeface="Consolas"/>
                <a:cs typeface="Consolas"/>
                <a:sym typeface="Consolas"/>
              </a:rPr>
              <a:t>"EditarProfesor"</a:t>
            </a:r>
            <a:r>
              <a:rPr b="0" i="0" lang="es" sz="1400" u="none" cap="none" strike="noStrike">
                <a:solidFill>
                  <a:srgbClr val="D4D4D4"/>
                </a:solidFill>
                <a:highlight>
                  <a:schemeClr val="dk1"/>
                </a:highlight>
                <a:latin typeface="Consolas"/>
                <a:ea typeface="Consolas"/>
                <a:cs typeface="Consolas"/>
                <a:sym typeface="Consolas"/>
              </a:rPr>
              <a:t>)</a:t>
            </a:r>
            <a:endParaRPr b="0" i="0" sz="1600" u="none" cap="none" strike="noStrike">
              <a:solidFill>
                <a:srgbClr val="000000"/>
              </a:solidFill>
              <a:highlight>
                <a:schemeClr val="dk1"/>
              </a:highlight>
              <a:latin typeface="Calibri"/>
              <a:ea typeface="Calibri"/>
              <a:cs typeface="Calibri"/>
              <a:sym typeface="Calibri"/>
            </a:endParaRPr>
          </a:p>
        </p:txBody>
      </p:sp>
      <p:sp>
        <p:nvSpPr>
          <p:cNvPr id="204" name="Google Shape;204;p40"/>
          <p:cNvSpPr txBox="1"/>
          <p:nvPr/>
        </p:nvSpPr>
        <p:spPr>
          <a:xfrm>
            <a:off x="3737850" y="2603444"/>
            <a:ext cx="4876800" cy="622200"/>
          </a:xfrm>
          <a:prstGeom prst="rect">
            <a:avLst/>
          </a:prstGeom>
          <a:noFill/>
          <a:ln>
            <a:noFill/>
          </a:ln>
        </p:spPr>
        <p:txBody>
          <a:bodyPr anchorCtr="0" anchor="t" bIns="45700" lIns="91425" spcFirstLastPara="1" rIns="91425" wrap="square" tIns="45700">
            <a:spAutoFit/>
          </a:bodyPr>
          <a:lstStyle/>
          <a:p>
            <a:pPr indent="0" lvl="0" marL="0" marR="0" rtl="0" algn="l">
              <a:lnSpc>
                <a:spcPct val="105555"/>
              </a:lnSpc>
              <a:spcBef>
                <a:spcPts val="0"/>
              </a:spcBef>
              <a:spcAft>
                <a:spcPts val="0"/>
              </a:spcAft>
              <a:buNone/>
            </a:pPr>
            <a:r>
              <a:rPr b="0" i="0" lang="es" sz="1350" u="none" cap="none" strike="noStrike">
                <a:solidFill>
                  <a:schemeClr val="dk1"/>
                </a:solidFill>
                <a:highlight>
                  <a:srgbClr val="EAFF6A"/>
                </a:highlight>
                <a:latin typeface="DM Sans"/>
                <a:ea typeface="DM Sans"/>
                <a:cs typeface="DM Sans"/>
                <a:sym typeface="DM Sans"/>
              </a:rPr>
              <a:t>editarProfesor.html</a:t>
            </a:r>
            <a:endParaRPr>
              <a:highlight>
                <a:srgbClr val="EAFF6A"/>
              </a:highlight>
            </a:endParaRPr>
          </a:p>
          <a:p>
            <a:pPr indent="0" lvl="0" marL="0" marR="0" rtl="0" algn="l">
              <a:lnSpc>
                <a:spcPct val="105555"/>
              </a:lnSpc>
              <a:spcBef>
                <a:spcPts val="800"/>
              </a:spcBef>
              <a:spcAft>
                <a:spcPts val="0"/>
              </a:spcAft>
              <a:buNone/>
            </a:pPr>
            <a:r>
              <a:t/>
            </a:r>
            <a:endParaRPr b="0" i="0" sz="1350" u="none" cap="none" strike="noStrike">
              <a:solidFill>
                <a:schemeClr val="dk1"/>
              </a:solidFill>
              <a:highlight>
                <a:schemeClr val="accent1"/>
              </a:highlight>
              <a:latin typeface="DM Sans"/>
              <a:ea typeface="DM Sans"/>
              <a:cs typeface="DM Sans"/>
              <a:sym typeface="DM Sans"/>
            </a:endParaRPr>
          </a:p>
        </p:txBody>
      </p:sp>
      <p:sp>
        <p:nvSpPr>
          <p:cNvPr id="205" name="Google Shape;205;p40"/>
          <p:cNvSpPr txBox="1"/>
          <p:nvPr/>
        </p:nvSpPr>
        <p:spPr>
          <a:xfrm>
            <a:off x="3372520" y="2882751"/>
            <a:ext cx="4876800" cy="386003"/>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chemeClr val="dk1"/>
              </a:buClr>
              <a:buSzPts val="1100"/>
              <a:buFont typeface="Arial"/>
              <a:buNone/>
            </a:pPr>
            <a:r>
              <a:rPr b="1" i="0" lang="es" sz="1400" u="none" cap="none" strike="noStrike">
                <a:solidFill>
                  <a:schemeClr val="lt1"/>
                </a:solidFill>
                <a:highlight>
                  <a:srgbClr val="888888"/>
                </a:highlight>
                <a:latin typeface="DM Sans"/>
                <a:ea typeface="DM Sans"/>
                <a:cs typeface="DM Sans"/>
                <a:sym typeface="DM Sans"/>
              </a:rPr>
              <a:t>Ver: Script_profesores.txt</a:t>
            </a:r>
            <a:endParaRPr b="0" i="0" sz="1400" u="none" cap="none" strike="noStrike">
              <a:solidFill>
                <a:schemeClr val="dk1"/>
              </a:solidFill>
              <a:highlight>
                <a:schemeClr val="accent1"/>
              </a:highlight>
              <a:latin typeface="DM Sans"/>
              <a:ea typeface="DM Sans"/>
              <a:cs typeface="DM Sans"/>
              <a:sym typeface="DM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41"/>
          <p:cNvSpPr txBox="1"/>
          <p:nvPr/>
        </p:nvSpPr>
        <p:spPr>
          <a:xfrm>
            <a:off x="476250" y="619525"/>
            <a:ext cx="81384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Arrancando con CRUD</a:t>
            </a:r>
            <a:endParaRPr b="1" i="0" sz="4000" u="none" cap="none" strike="noStrike">
              <a:solidFill>
                <a:schemeClr val="dk1"/>
              </a:solidFill>
              <a:latin typeface="DM Sans"/>
              <a:ea typeface="DM Sans"/>
              <a:cs typeface="DM Sans"/>
              <a:sym typeface="DM Sans"/>
            </a:endParaRPr>
          </a:p>
        </p:txBody>
      </p:sp>
      <p:grpSp>
        <p:nvGrpSpPr>
          <p:cNvPr id="211" name="Google Shape;211;p41"/>
          <p:cNvGrpSpPr/>
          <p:nvPr/>
        </p:nvGrpSpPr>
        <p:grpSpPr>
          <a:xfrm>
            <a:off x="7928851" y="468323"/>
            <a:ext cx="738900" cy="738900"/>
            <a:chOff x="473351" y="619523"/>
            <a:chExt cx="738900" cy="738900"/>
          </a:xfrm>
        </p:grpSpPr>
        <p:sp>
          <p:nvSpPr>
            <p:cNvPr id="212" name="Google Shape;212;p41"/>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13" name="Google Shape;213;p41"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pic>
        <p:nvPicPr>
          <p:cNvPr id="214" name="Google Shape;214;p41"/>
          <p:cNvPicPr preferRelativeResize="0"/>
          <p:nvPr/>
        </p:nvPicPr>
        <p:blipFill rotWithShape="1">
          <a:blip r:embed="rId4">
            <a:alphaModFix/>
          </a:blip>
          <a:srcRect b="0" l="0" r="17702" t="0"/>
          <a:stretch/>
        </p:blipFill>
        <p:spPr>
          <a:xfrm>
            <a:off x="678875" y="2627722"/>
            <a:ext cx="3918410" cy="1590978"/>
          </a:xfrm>
          <a:prstGeom prst="rect">
            <a:avLst/>
          </a:prstGeom>
          <a:noFill/>
          <a:ln>
            <a:noFill/>
          </a:ln>
        </p:spPr>
      </p:pic>
      <p:sp>
        <p:nvSpPr>
          <p:cNvPr id="215" name="Google Shape;215;p41"/>
          <p:cNvSpPr/>
          <p:nvPr/>
        </p:nvSpPr>
        <p:spPr>
          <a:xfrm>
            <a:off x="1122481" y="3525163"/>
            <a:ext cx="387600" cy="162900"/>
          </a:xfrm>
          <a:prstGeom prst="rect">
            <a:avLst/>
          </a:prstGeom>
          <a:noFill/>
          <a:ln cap="flat" cmpd="sng" w="28575">
            <a:solidFill>
              <a:srgbClr val="3CEFA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16" name="Google Shape;216;p41"/>
          <p:cNvPicPr preferRelativeResize="0"/>
          <p:nvPr/>
        </p:nvPicPr>
        <p:blipFill rotWithShape="1">
          <a:blip r:embed="rId5">
            <a:alphaModFix/>
          </a:blip>
          <a:srcRect b="0" l="0" r="0" t="0"/>
          <a:stretch/>
        </p:blipFill>
        <p:spPr>
          <a:xfrm>
            <a:off x="5436265" y="2627742"/>
            <a:ext cx="3079710" cy="1163636"/>
          </a:xfrm>
          <a:prstGeom prst="rect">
            <a:avLst/>
          </a:prstGeom>
          <a:noFill/>
          <a:ln>
            <a:noFill/>
          </a:ln>
        </p:spPr>
      </p:pic>
      <p:sp>
        <p:nvSpPr>
          <p:cNvPr id="217" name="Google Shape;217;p41"/>
          <p:cNvSpPr txBox="1"/>
          <p:nvPr/>
        </p:nvSpPr>
        <p:spPr>
          <a:xfrm>
            <a:off x="1232633" y="2014274"/>
            <a:ext cx="2811000" cy="392400"/>
          </a:xfrm>
          <a:prstGeom prst="rect">
            <a:avLst/>
          </a:prstGeom>
          <a:noFill/>
          <a:ln>
            <a:noFill/>
          </a:ln>
        </p:spPr>
        <p:txBody>
          <a:bodyPr anchorCtr="0" anchor="t" bIns="91425" lIns="91425" spcFirstLastPara="1" rIns="91425" wrap="square" tIns="91425">
            <a:spAutoFit/>
          </a:bodyPr>
          <a:lstStyle/>
          <a:p>
            <a:pPr indent="0" lvl="0" marL="0" marR="0" rtl="0" algn="ctr">
              <a:lnSpc>
                <a:spcPct val="150000"/>
              </a:lnSpc>
              <a:spcBef>
                <a:spcPts val="0"/>
              </a:spcBef>
              <a:spcAft>
                <a:spcPts val="0"/>
              </a:spcAft>
              <a:buClr>
                <a:srgbClr val="000000"/>
              </a:buClr>
              <a:buSzPts val="1350"/>
              <a:buFont typeface="Arial"/>
              <a:buNone/>
            </a:pPr>
            <a:r>
              <a:rPr b="0" i="0" lang="es" sz="1350" u="none" cap="none" strike="noStrike">
                <a:solidFill>
                  <a:srgbClr val="000000"/>
                </a:solidFill>
                <a:highlight>
                  <a:srgbClr val="83AEFB"/>
                </a:highlight>
                <a:latin typeface="DM Sans"/>
                <a:ea typeface="DM Sans"/>
                <a:cs typeface="DM Sans"/>
                <a:sym typeface="DM Sans"/>
              </a:rPr>
              <a:t>Pantalla 1 </a:t>
            </a:r>
            <a:r>
              <a:rPr b="0" i="0" lang="es" sz="1350" u="none" cap="none" strike="noStrike">
                <a:solidFill>
                  <a:srgbClr val="000000"/>
                </a:solidFill>
                <a:highlight>
                  <a:srgbClr val="FFFFFF"/>
                </a:highlight>
                <a:latin typeface="DM Sans"/>
                <a:ea typeface="DM Sans"/>
                <a:cs typeface="DM Sans"/>
                <a:sym typeface="DM Sans"/>
              </a:rPr>
              <a:t>💻</a:t>
            </a:r>
            <a:endParaRPr b="0" i="0" sz="1350" u="none" cap="none" strike="noStrike">
              <a:solidFill>
                <a:srgbClr val="000000"/>
              </a:solidFill>
              <a:highlight>
                <a:srgbClr val="FFFFFF"/>
              </a:highlight>
              <a:latin typeface="DM Sans"/>
              <a:ea typeface="DM Sans"/>
              <a:cs typeface="DM Sans"/>
              <a:sym typeface="DM Sans"/>
            </a:endParaRPr>
          </a:p>
        </p:txBody>
      </p:sp>
      <p:sp>
        <p:nvSpPr>
          <p:cNvPr id="218" name="Google Shape;218;p41"/>
          <p:cNvSpPr txBox="1"/>
          <p:nvPr/>
        </p:nvSpPr>
        <p:spPr>
          <a:xfrm>
            <a:off x="5436266" y="2014274"/>
            <a:ext cx="2811000" cy="392400"/>
          </a:xfrm>
          <a:prstGeom prst="rect">
            <a:avLst/>
          </a:prstGeom>
          <a:noFill/>
          <a:ln>
            <a:noFill/>
          </a:ln>
        </p:spPr>
        <p:txBody>
          <a:bodyPr anchorCtr="0" anchor="t" bIns="91425" lIns="91425" spcFirstLastPara="1" rIns="91425" wrap="square" tIns="91425">
            <a:spAutoFit/>
          </a:bodyPr>
          <a:lstStyle/>
          <a:p>
            <a:pPr indent="0" lvl="0" marL="0" marR="0" rtl="0" algn="ctr">
              <a:lnSpc>
                <a:spcPct val="150000"/>
              </a:lnSpc>
              <a:spcBef>
                <a:spcPts val="0"/>
              </a:spcBef>
              <a:spcAft>
                <a:spcPts val="0"/>
              </a:spcAft>
              <a:buClr>
                <a:srgbClr val="000000"/>
              </a:buClr>
              <a:buSzPts val="1350"/>
              <a:buFont typeface="Arial"/>
              <a:buNone/>
            </a:pPr>
            <a:r>
              <a:rPr b="0" i="0" lang="es" sz="1350" u="none" cap="none" strike="noStrike">
                <a:solidFill>
                  <a:srgbClr val="000000"/>
                </a:solidFill>
                <a:highlight>
                  <a:srgbClr val="83AEFB"/>
                </a:highlight>
                <a:latin typeface="DM Sans"/>
                <a:ea typeface="DM Sans"/>
                <a:cs typeface="DM Sans"/>
                <a:sym typeface="DM Sans"/>
              </a:rPr>
              <a:t>Pantalla 2 </a:t>
            </a:r>
            <a:r>
              <a:rPr b="0" i="0" lang="es" sz="1350" u="none" cap="none" strike="noStrike">
                <a:solidFill>
                  <a:srgbClr val="000000"/>
                </a:solidFill>
                <a:highlight>
                  <a:srgbClr val="FFFFFF"/>
                </a:highlight>
                <a:latin typeface="DM Sans"/>
                <a:ea typeface="DM Sans"/>
                <a:cs typeface="DM Sans"/>
                <a:sym typeface="DM Sans"/>
              </a:rPr>
              <a:t>💻</a:t>
            </a:r>
            <a:endParaRPr b="0" i="0" sz="1350" u="none" cap="none" strike="noStrike">
              <a:solidFill>
                <a:srgbClr val="000000"/>
              </a:solidFill>
              <a:highlight>
                <a:srgbClr val="FFFFFF"/>
              </a:highlight>
              <a:latin typeface="DM Sans"/>
              <a:ea typeface="DM Sans"/>
              <a:cs typeface="DM Sans"/>
              <a:sym typeface="DM Sans"/>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42"/>
          <p:cNvSpPr txBox="1"/>
          <p:nvPr/>
        </p:nvSpPr>
        <p:spPr>
          <a:xfrm>
            <a:off x="476250" y="619525"/>
            <a:ext cx="81384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Arrancando con CRUD</a:t>
            </a:r>
            <a:endParaRPr b="1" i="0" sz="4000" u="none" cap="none" strike="noStrike">
              <a:solidFill>
                <a:schemeClr val="dk1"/>
              </a:solidFill>
              <a:latin typeface="DM Sans"/>
              <a:ea typeface="DM Sans"/>
              <a:cs typeface="DM Sans"/>
              <a:sym typeface="DM Sans"/>
            </a:endParaRPr>
          </a:p>
        </p:txBody>
      </p:sp>
      <p:grpSp>
        <p:nvGrpSpPr>
          <p:cNvPr id="224" name="Google Shape;224;p42"/>
          <p:cNvGrpSpPr/>
          <p:nvPr/>
        </p:nvGrpSpPr>
        <p:grpSpPr>
          <a:xfrm>
            <a:off x="7928851" y="468323"/>
            <a:ext cx="738900" cy="738900"/>
            <a:chOff x="473351" y="619523"/>
            <a:chExt cx="738900" cy="738900"/>
          </a:xfrm>
        </p:grpSpPr>
        <p:sp>
          <p:nvSpPr>
            <p:cNvPr id="225" name="Google Shape;225;p42"/>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26" name="Google Shape;226;p42"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pic>
        <p:nvPicPr>
          <p:cNvPr id="227" name="Google Shape;227;p42"/>
          <p:cNvPicPr preferRelativeResize="0"/>
          <p:nvPr/>
        </p:nvPicPr>
        <p:blipFill rotWithShape="1">
          <a:blip r:embed="rId4">
            <a:alphaModFix/>
          </a:blip>
          <a:srcRect b="0" l="0" r="0" t="0"/>
          <a:stretch/>
        </p:blipFill>
        <p:spPr>
          <a:xfrm>
            <a:off x="1679537" y="2215779"/>
            <a:ext cx="6186949" cy="2200146"/>
          </a:xfrm>
          <a:prstGeom prst="rect">
            <a:avLst/>
          </a:prstGeom>
          <a:noFill/>
          <a:ln>
            <a:noFill/>
          </a:ln>
        </p:spPr>
      </p:pic>
      <p:sp>
        <p:nvSpPr>
          <p:cNvPr id="228" name="Google Shape;228;p42"/>
          <p:cNvSpPr/>
          <p:nvPr/>
        </p:nvSpPr>
        <p:spPr>
          <a:xfrm>
            <a:off x="1736348" y="3276200"/>
            <a:ext cx="5986500" cy="400200"/>
          </a:xfrm>
          <a:prstGeom prst="rect">
            <a:avLst/>
          </a:prstGeom>
          <a:noFill/>
          <a:ln cap="flat" cmpd="sng" w="28575">
            <a:solidFill>
              <a:srgbClr val="EA90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 name="Google Shape;229;p42"/>
          <p:cNvSpPr txBox="1"/>
          <p:nvPr/>
        </p:nvSpPr>
        <p:spPr>
          <a:xfrm>
            <a:off x="3797400" y="1556250"/>
            <a:ext cx="15492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50000"/>
              </a:lnSpc>
              <a:spcBef>
                <a:spcPts val="0"/>
              </a:spcBef>
              <a:spcAft>
                <a:spcPts val="0"/>
              </a:spcAft>
              <a:buClr>
                <a:srgbClr val="000000"/>
              </a:buClr>
              <a:buSzPts val="1350"/>
              <a:buFont typeface="Arial"/>
              <a:buNone/>
            </a:pPr>
            <a:r>
              <a:rPr b="0" i="0" lang="es" sz="1350" u="none" cap="none" strike="noStrike">
                <a:solidFill>
                  <a:srgbClr val="000000"/>
                </a:solidFill>
                <a:highlight>
                  <a:srgbClr val="83AEFB"/>
                </a:highlight>
                <a:latin typeface="DM Sans"/>
                <a:ea typeface="DM Sans"/>
                <a:cs typeface="DM Sans"/>
                <a:sym typeface="DM Sans"/>
              </a:rPr>
              <a:t>Resultado </a:t>
            </a:r>
            <a:r>
              <a:rPr b="0" i="0" lang="es" sz="1800" u="none" cap="none" strike="noStrike">
                <a:solidFill>
                  <a:srgbClr val="000000"/>
                </a:solidFill>
                <a:latin typeface="Helvetica Neue Light"/>
                <a:ea typeface="Helvetica Neue Light"/>
                <a:cs typeface="Helvetica Neue Light"/>
                <a:sym typeface="Helvetica Neue Light"/>
              </a:rPr>
              <a:t>💪</a:t>
            </a:r>
            <a:endParaRPr b="0" i="0" sz="1800" u="none" cap="none" strike="noStrike">
              <a:solidFill>
                <a:srgbClr val="000000"/>
              </a:solidFill>
              <a:latin typeface="Helvetica Neue Light"/>
              <a:ea typeface="Helvetica Neue Light"/>
              <a:cs typeface="Helvetica Neue Light"/>
              <a:sym typeface="Helvetica Neue Light"/>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43"/>
          <p:cNvSpPr txBox="1"/>
          <p:nvPr/>
        </p:nvSpPr>
        <p:spPr>
          <a:xfrm>
            <a:off x="1404863" y="1941375"/>
            <a:ext cx="6221400" cy="12930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chemeClr val="lt1"/>
                </a:solidFill>
                <a:latin typeface="DM Sans"/>
                <a:ea typeface="DM Sans"/>
                <a:cs typeface="DM Sans"/>
                <a:sym typeface="DM Sans"/>
              </a:rPr>
              <a:t>Clases basadas en </a:t>
            </a:r>
            <a:r>
              <a:rPr b="1" i="0" lang="es" sz="4000" u="none" cap="none" strike="noStrike">
                <a:solidFill>
                  <a:srgbClr val="83AEFB"/>
                </a:solidFill>
                <a:latin typeface="DM Sans"/>
                <a:ea typeface="DM Sans"/>
                <a:cs typeface="DM Sans"/>
                <a:sym typeface="DM Sans"/>
              </a:rPr>
              <a:t>vistas</a:t>
            </a:r>
            <a:endParaRPr b="1" i="0" sz="4000" u="none" cap="none" strike="noStrike">
              <a:solidFill>
                <a:srgbClr val="83AEFB"/>
              </a:solidFill>
              <a:latin typeface="DM Sans"/>
              <a:ea typeface="DM Sans"/>
              <a:cs typeface="DM Sans"/>
              <a:sym typeface="DM Sans"/>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44"/>
          <p:cNvSpPr txBox="1"/>
          <p:nvPr/>
        </p:nvSpPr>
        <p:spPr>
          <a:xfrm>
            <a:off x="1445150" y="688825"/>
            <a:ext cx="7169400" cy="6696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500"/>
              <a:buFont typeface="Arial"/>
              <a:buNone/>
            </a:pPr>
            <a:r>
              <a:rPr b="1" i="0" lang="es" sz="3500" u="none" cap="none" strike="noStrike">
                <a:solidFill>
                  <a:srgbClr val="EAFF6A"/>
                </a:solidFill>
                <a:latin typeface="DM Sans"/>
                <a:ea typeface="DM Sans"/>
                <a:cs typeface="DM Sans"/>
                <a:sym typeface="DM Sans"/>
              </a:rPr>
              <a:t>Ejemplo en vivo</a:t>
            </a:r>
            <a:endParaRPr b="1" i="0" sz="3500" u="none" cap="none" strike="noStrike">
              <a:solidFill>
                <a:srgbClr val="EAFF6A"/>
              </a:solidFill>
              <a:latin typeface="DM Sans"/>
              <a:ea typeface="DM Sans"/>
              <a:cs typeface="DM Sans"/>
              <a:sym typeface="DM Sans"/>
            </a:endParaRPr>
          </a:p>
        </p:txBody>
      </p:sp>
      <p:sp>
        <p:nvSpPr>
          <p:cNvPr id="240" name="Google Shape;240;p44"/>
          <p:cNvSpPr txBox="1"/>
          <p:nvPr/>
        </p:nvSpPr>
        <p:spPr>
          <a:xfrm>
            <a:off x="473350" y="2206200"/>
            <a:ext cx="71694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s" sz="2500">
                <a:solidFill>
                  <a:srgbClr val="B7B7B7"/>
                </a:solidFill>
                <a:latin typeface="DM Sans"/>
                <a:ea typeface="DM Sans"/>
                <a:cs typeface="DM Sans"/>
                <a:sym typeface="DM Sans"/>
              </a:rPr>
              <a:t>Clases basadas en vistas listview</a:t>
            </a:r>
            <a:endParaRPr sz="2500">
              <a:solidFill>
                <a:srgbClr val="B7B7B7"/>
              </a:solidFill>
              <a:latin typeface="DM Sans"/>
              <a:ea typeface="DM Sans"/>
              <a:cs typeface="DM Sans"/>
              <a:sym typeface="DM Sans"/>
            </a:endParaRPr>
          </a:p>
        </p:txBody>
      </p:sp>
      <p:grpSp>
        <p:nvGrpSpPr>
          <p:cNvPr id="241" name="Google Shape;241;p44"/>
          <p:cNvGrpSpPr/>
          <p:nvPr/>
        </p:nvGrpSpPr>
        <p:grpSpPr>
          <a:xfrm>
            <a:off x="473351" y="619523"/>
            <a:ext cx="738900" cy="738900"/>
            <a:chOff x="473351" y="619523"/>
            <a:chExt cx="738900" cy="738900"/>
          </a:xfrm>
        </p:grpSpPr>
        <p:sp>
          <p:nvSpPr>
            <p:cNvPr id="242" name="Google Shape;242;p44"/>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43" name="Google Shape;243;p44"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45"/>
          <p:cNvSpPr txBox="1"/>
          <p:nvPr/>
        </p:nvSpPr>
        <p:spPr>
          <a:xfrm>
            <a:off x="476250" y="619525"/>
            <a:ext cx="81384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Clases basadas en vistas</a:t>
            </a:r>
            <a:endParaRPr b="1" i="0" sz="4000" u="none" cap="none" strike="noStrike">
              <a:solidFill>
                <a:schemeClr val="dk1"/>
              </a:solidFill>
              <a:latin typeface="DM Sans"/>
              <a:ea typeface="DM Sans"/>
              <a:cs typeface="DM Sans"/>
              <a:sym typeface="DM Sans"/>
            </a:endParaRPr>
          </a:p>
        </p:txBody>
      </p:sp>
      <p:grpSp>
        <p:nvGrpSpPr>
          <p:cNvPr id="249" name="Google Shape;249;p45"/>
          <p:cNvGrpSpPr/>
          <p:nvPr/>
        </p:nvGrpSpPr>
        <p:grpSpPr>
          <a:xfrm>
            <a:off x="7928851" y="468323"/>
            <a:ext cx="738900" cy="738900"/>
            <a:chOff x="473351" y="619523"/>
            <a:chExt cx="738900" cy="738900"/>
          </a:xfrm>
        </p:grpSpPr>
        <p:sp>
          <p:nvSpPr>
            <p:cNvPr id="250" name="Google Shape;250;p45"/>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51" name="Google Shape;251;p45"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sp>
        <p:nvSpPr>
          <p:cNvPr id="252" name="Google Shape;252;p45"/>
          <p:cNvSpPr txBox="1"/>
          <p:nvPr/>
        </p:nvSpPr>
        <p:spPr>
          <a:xfrm>
            <a:off x="507900" y="1524000"/>
            <a:ext cx="7922700" cy="16392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Clr>
                <a:srgbClr val="000000"/>
              </a:buClr>
              <a:buSzPts val="1350"/>
              <a:buFont typeface="Arial"/>
              <a:buNone/>
            </a:pPr>
            <a:r>
              <a:rPr b="0" i="0" lang="es" sz="1350" u="none" cap="none" strike="noStrike">
                <a:solidFill>
                  <a:schemeClr val="dk1"/>
                </a:solidFill>
                <a:latin typeface="DM Sans"/>
                <a:ea typeface="DM Sans"/>
                <a:cs typeface="DM Sans"/>
                <a:sym typeface="DM Sans"/>
              </a:rPr>
              <a:t>Ahora haremos una vista que nos permita mostrar a todos los cursos. </a:t>
            </a:r>
            <a:endParaRPr b="0" i="0" sz="1350" u="none" cap="none" strike="noStrike">
              <a:solidFill>
                <a:schemeClr val="dk1"/>
              </a:solidFill>
              <a:latin typeface="DM Sans"/>
              <a:ea typeface="DM Sans"/>
              <a:cs typeface="DM Sans"/>
              <a:sym typeface="DM Sans"/>
            </a:endParaRPr>
          </a:p>
          <a:p>
            <a:pPr indent="0" lvl="0" marL="0" marR="0" rtl="0" algn="l">
              <a:lnSpc>
                <a:spcPct val="150000"/>
              </a:lnSpc>
              <a:spcBef>
                <a:spcPts val="0"/>
              </a:spcBef>
              <a:spcAft>
                <a:spcPts val="0"/>
              </a:spcAft>
              <a:buClr>
                <a:srgbClr val="000000"/>
              </a:buClr>
              <a:buSzPts val="1350"/>
              <a:buFont typeface="Arial"/>
              <a:buNone/>
            </a:pPr>
            <a:r>
              <a:rPr b="0" i="0" lang="es" sz="1350" u="none" cap="none" strike="noStrike">
                <a:solidFill>
                  <a:schemeClr val="dk1"/>
                </a:solidFill>
                <a:latin typeface="DM Sans"/>
                <a:ea typeface="DM Sans"/>
                <a:cs typeface="DM Sans"/>
                <a:sym typeface="DM Sans"/>
              </a:rPr>
              <a:t>Ya sabemos hacerlo, pero la idea es hacerlo simplificando el proceso, para eso usaremos las </a:t>
            </a:r>
            <a:r>
              <a:rPr b="0" i="0" lang="es" sz="1350" u="none" cap="none" strike="noStrike">
                <a:solidFill>
                  <a:schemeClr val="dk1"/>
                </a:solidFill>
                <a:highlight>
                  <a:srgbClr val="EAFF6A"/>
                </a:highlight>
                <a:latin typeface="DM Sans"/>
                <a:ea typeface="DM Sans"/>
                <a:cs typeface="DM Sans"/>
                <a:sym typeface="DM Sans"/>
              </a:rPr>
              <a:t>ListView.</a:t>
            </a:r>
            <a:endParaRPr b="0" i="0" sz="1350" u="none" cap="none" strike="noStrike">
              <a:solidFill>
                <a:schemeClr val="dk1"/>
              </a:solidFill>
              <a:highlight>
                <a:srgbClr val="EAFF6A"/>
              </a:highlight>
              <a:latin typeface="DM Sans"/>
              <a:ea typeface="DM Sans"/>
              <a:cs typeface="DM Sans"/>
              <a:sym typeface="DM Sans"/>
            </a:endParaRPr>
          </a:p>
          <a:p>
            <a:pPr indent="0" lvl="0" marL="0" marR="0" rtl="0" algn="l">
              <a:lnSpc>
                <a:spcPct val="150000"/>
              </a:lnSpc>
              <a:spcBef>
                <a:spcPts val="0"/>
              </a:spcBef>
              <a:spcAft>
                <a:spcPts val="0"/>
              </a:spcAft>
              <a:buClr>
                <a:srgbClr val="000000"/>
              </a:buClr>
              <a:buSzPts val="1350"/>
              <a:buFont typeface="Arial"/>
              <a:buNone/>
            </a:pPr>
            <a:r>
              <a:rPr b="0" i="0" lang="es" sz="1350" u="none" cap="none" strike="noStrike">
                <a:solidFill>
                  <a:schemeClr val="dk1"/>
                </a:solidFill>
                <a:latin typeface="DM Sans"/>
                <a:ea typeface="DM Sans"/>
                <a:cs typeface="DM Sans"/>
                <a:sym typeface="DM Sans"/>
              </a:rPr>
              <a:t>Necesitamos 👇</a:t>
            </a:r>
            <a:endParaRPr b="0" i="0" sz="1350" u="none" cap="none" strike="noStrike">
              <a:solidFill>
                <a:schemeClr val="dk1"/>
              </a:solidFill>
              <a:latin typeface="DM Sans"/>
              <a:ea typeface="DM Sans"/>
              <a:cs typeface="DM Sans"/>
              <a:sym typeface="DM Sans"/>
            </a:endParaRPr>
          </a:p>
          <a:p>
            <a:pPr indent="0" lvl="0" marL="0" marR="0" rtl="0" algn="l">
              <a:lnSpc>
                <a:spcPct val="150000"/>
              </a:lnSpc>
              <a:spcBef>
                <a:spcPts val="0"/>
              </a:spcBef>
              <a:spcAft>
                <a:spcPts val="0"/>
              </a:spcAft>
              <a:buClr>
                <a:srgbClr val="000000"/>
              </a:buClr>
              <a:buSzPts val="1350"/>
              <a:buFont typeface="Arial"/>
              <a:buNone/>
            </a:pPr>
            <a:r>
              <a:rPr b="1" i="0" lang="es" sz="1350" u="none" cap="none" strike="noStrike">
                <a:solidFill>
                  <a:schemeClr val="lt1"/>
                </a:solidFill>
                <a:highlight>
                  <a:srgbClr val="888888"/>
                </a:highlight>
                <a:latin typeface="DM Sans"/>
                <a:ea typeface="DM Sans"/>
                <a:cs typeface="DM Sans"/>
                <a:sym typeface="DM Sans"/>
              </a:rPr>
              <a:t> from django.views.generic import ListView</a:t>
            </a:r>
            <a:endParaRPr b="0" i="0" sz="1350" u="none" cap="none" strike="noStrike">
              <a:solidFill>
                <a:srgbClr val="000000"/>
              </a:solidFill>
              <a:latin typeface="DM Sans"/>
              <a:ea typeface="DM Sans"/>
              <a:cs typeface="DM Sans"/>
              <a:sym typeface="DM Sans"/>
            </a:endParaRPr>
          </a:p>
        </p:txBody>
      </p:sp>
      <p:sp>
        <p:nvSpPr>
          <p:cNvPr id="253" name="Google Shape;253;p45"/>
          <p:cNvSpPr txBox="1"/>
          <p:nvPr/>
        </p:nvSpPr>
        <p:spPr>
          <a:xfrm>
            <a:off x="2183700" y="3560875"/>
            <a:ext cx="4382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254" name="Google Shape;254;p45"/>
          <p:cNvPicPr preferRelativeResize="0"/>
          <p:nvPr/>
        </p:nvPicPr>
        <p:blipFill>
          <a:blip r:embed="rId4">
            <a:alphaModFix/>
          </a:blip>
          <a:stretch>
            <a:fillRect/>
          </a:stretch>
        </p:blipFill>
        <p:spPr>
          <a:xfrm>
            <a:off x="2145900" y="3383025"/>
            <a:ext cx="3848100" cy="8572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28"/>
          <p:cNvSpPr/>
          <p:nvPr/>
        </p:nvSpPr>
        <p:spPr>
          <a:xfrm>
            <a:off x="3080700" y="2547525"/>
            <a:ext cx="2982600" cy="7938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 name="Google Shape;83;p28"/>
          <p:cNvSpPr txBox="1"/>
          <p:nvPr/>
        </p:nvSpPr>
        <p:spPr>
          <a:xfrm>
            <a:off x="1461300" y="1802163"/>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chemeClr val="lt1"/>
                </a:solidFill>
                <a:latin typeface="DM Sans"/>
                <a:ea typeface="DM Sans"/>
                <a:cs typeface="DM Sans"/>
                <a:sym typeface="DM Sans"/>
              </a:rPr>
              <a:t>Esta clase va a ser</a:t>
            </a:r>
            <a:endParaRPr b="1" i="0" sz="4000" u="none" cap="none" strike="noStrike">
              <a:solidFill>
                <a:srgbClr val="DEFC52"/>
              </a:solidFill>
              <a:latin typeface="DM Sans"/>
              <a:ea typeface="DM Sans"/>
              <a:cs typeface="DM Sans"/>
              <a:sym typeface="DM Sans"/>
            </a:endParaRPr>
          </a:p>
        </p:txBody>
      </p:sp>
      <p:sp>
        <p:nvSpPr>
          <p:cNvPr id="84" name="Google Shape;84;p28"/>
          <p:cNvSpPr txBox="1"/>
          <p:nvPr/>
        </p:nvSpPr>
        <p:spPr>
          <a:xfrm>
            <a:off x="3655975" y="2541075"/>
            <a:ext cx="24072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rgbClr val="EAFF6A"/>
                </a:solidFill>
                <a:latin typeface="DM Sans"/>
                <a:ea typeface="DM Sans"/>
                <a:cs typeface="DM Sans"/>
                <a:sym typeface="DM Sans"/>
              </a:rPr>
              <a:t>grabada</a:t>
            </a:r>
            <a:endParaRPr b="1" i="0" sz="4000" u="none" cap="none" strike="noStrike">
              <a:solidFill>
                <a:srgbClr val="EAFF6A"/>
              </a:solidFill>
              <a:latin typeface="DM Sans"/>
              <a:ea typeface="DM Sans"/>
              <a:cs typeface="DM Sans"/>
              <a:sym typeface="DM Sans"/>
            </a:endParaRPr>
          </a:p>
        </p:txBody>
      </p:sp>
      <p:sp>
        <p:nvSpPr>
          <p:cNvPr id="85" name="Google Shape;85;p28"/>
          <p:cNvSpPr/>
          <p:nvPr/>
        </p:nvSpPr>
        <p:spPr>
          <a:xfrm>
            <a:off x="3293875" y="2844525"/>
            <a:ext cx="199800" cy="199800"/>
          </a:xfrm>
          <a:prstGeom prst="ellipse">
            <a:avLst/>
          </a:prstGeom>
          <a:solidFill>
            <a:srgbClr val="FF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46"/>
          <p:cNvSpPr txBox="1"/>
          <p:nvPr/>
        </p:nvSpPr>
        <p:spPr>
          <a:xfrm>
            <a:off x="192925" y="1367400"/>
            <a:ext cx="7388400" cy="2361300"/>
          </a:xfrm>
          <a:prstGeom prst="rect">
            <a:avLst/>
          </a:prstGeom>
          <a:noFill/>
          <a:ln>
            <a:noFill/>
          </a:ln>
        </p:spPr>
        <p:txBody>
          <a:bodyPr anchorCtr="0" anchor="t" bIns="91425" lIns="91425" spcFirstLastPara="1" rIns="91425" wrap="square" tIns="91425">
            <a:noAutofit/>
          </a:bodyPr>
          <a:lstStyle/>
          <a:p>
            <a:pPr indent="-314325" lvl="0" marL="457200" rtl="0" algn="l">
              <a:lnSpc>
                <a:spcPct val="90000"/>
              </a:lnSpc>
              <a:spcBef>
                <a:spcPts val="0"/>
              </a:spcBef>
              <a:spcAft>
                <a:spcPts val="0"/>
              </a:spcAft>
              <a:buClr>
                <a:srgbClr val="121212"/>
              </a:buClr>
              <a:buSzPts val="1350"/>
              <a:buFont typeface="DM Sans"/>
              <a:buChar char="➔"/>
            </a:pPr>
            <a:r>
              <a:rPr lang="es" sz="1350">
                <a:solidFill>
                  <a:srgbClr val="121212"/>
                </a:solidFill>
                <a:latin typeface="DM Sans"/>
                <a:ea typeface="DM Sans"/>
                <a:cs typeface="DM Sans"/>
                <a:sym typeface="DM Sans"/>
              </a:rPr>
              <a:t>El atributo </a:t>
            </a:r>
            <a:r>
              <a:rPr b="1" lang="es" sz="1350">
                <a:solidFill>
                  <a:srgbClr val="121212"/>
                </a:solidFill>
                <a:highlight>
                  <a:schemeClr val="accent6"/>
                </a:highlight>
                <a:latin typeface="DM Sans"/>
                <a:ea typeface="DM Sans"/>
                <a:cs typeface="DM Sans"/>
                <a:sym typeface="DM Sans"/>
              </a:rPr>
              <a:t>context_object_name</a:t>
            </a:r>
            <a:r>
              <a:rPr lang="es" sz="1350">
                <a:solidFill>
                  <a:srgbClr val="121212"/>
                </a:solidFill>
                <a:latin typeface="DM Sans"/>
                <a:ea typeface="DM Sans"/>
                <a:cs typeface="DM Sans"/>
                <a:sym typeface="DM Sans"/>
              </a:rPr>
              <a:t> nos permite definir </a:t>
            </a:r>
            <a:r>
              <a:rPr lang="es" sz="1350">
                <a:solidFill>
                  <a:srgbClr val="121212"/>
                </a:solidFill>
                <a:latin typeface="DM Sans"/>
                <a:ea typeface="DM Sans"/>
                <a:cs typeface="DM Sans"/>
                <a:sym typeface="DM Sans"/>
              </a:rPr>
              <a:t>cómo</a:t>
            </a:r>
            <a:r>
              <a:rPr lang="es" sz="1350">
                <a:solidFill>
                  <a:srgbClr val="121212"/>
                </a:solidFill>
                <a:latin typeface="DM Sans"/>
                <a:ea typeface="DM Sans"/>
                <a:cs typeface="DM Sans"/>
                <a:sym typeface="DM Sans"/>
              </a:rPr>
              <a:t> queremos llamar en el template a el listado de datos que nos va a obtener </a:t>
            </a:r>
            <a:r>
              <a:rPr lang="es" sz="1350">
                <a:solidFill>
                  <a:srgbClr val="121212"/>
                </a:solidFill>
                <a:latin typeface="DM Sans"/>
                <a:ea typeface="DM Sans"/>
                <a:cs typeface="DM Sans"/>
                <a:sym typeface="DM Sans"/>
              </a:rPr>
              <a:t>automáticamente</a:t>
            </a:r>
            <a:r>
              <a:rPr lang="es" sz="1350">
                <a:solidFill>
                  <a:srgbClr val="121212"/>
                </a:solidFill>
                <a:latin typeface="DM Sans"/>
                <a:ea typeface="DM Sans"/>
                <a:cs typeface="DM Sans"/>
                <a:sym typeface="DM Sans"/>
              </a:rPr>
              <a:t> la CBV y pasar por contexto al template.</a:t>
            </a:r>
            <a:endParaRPr sz="1350">
              <a:solidFill>
                <a:srgbClr val="121212"/>
              </a:solidFill>
              <a:latin typeface="DM Sans"/>
              <a:ea typeface="DM Sans"/>
              <a:cs typeface="DM Sans"/>
              <a:sym typeface="DM Sans"/>
            </a:endParaRPr>
          </a:p>
          <a:p>
            <a:pPr indent="0" lvl="0" marL="0" rtl="0" algn="l">
              <a:lnSpc>
                <a:spcPct val="90000"/>
              </a:lnSpc>
              <a:spcBef>
                <a:spcPts val="0"/>
              </a:spcBef>
              <a:spcAft>
                <a:spcPts val="0"/>
              </a:spcAft>
              <a:buClr>
                <a:schemeClr val="dk1"/>
              </a:buClr>
              <a:buSzPts val="1100"/>
              <a:buFont typeface="Arial"/>
              <a:buNone/>
            </a:pPr>
            <a:r>
              <a:t/>
            </a:r>
            <a:endParaRPr sz="1350">
              <a:solidFill>
                <a:srgbClr val="121212"/>
              </a:solidFill>
              <a:latin typeface="DM Sans"/>
              <a:ea typeface="DM Sans"/>
              <a:cs typeface="DM Sans"/>
              <a:sym typeface="DM Sans"/>
            </a:endParaRPr>
          </a:p>
          <a:p>
            <a:pPr indent="-314325" lvl="0" marL="457200" rtl="0" algn="l">
              <a:lnSpc>
                <a:spcPct val="90000"/>
              </a:lnSpc>
              <a:spcBef>
                <a:spcPts val="0"/>
              </a:spcBef>
              <a:spcAft>
                <a:spcPts val="0"/>
              </a:spcAft>
              <a:buClr>
                <a:srgbClr val="121212"/>
              </a:buClr>
              <a:buSzPts val="1350"/>
              <a:buFont typeface="DM Sans"/>
              <a:buChar char="➔"/>
            </a:pPr>
            <a:r>
              <a:rPr lang="es" sz="1350">
                <a:solidFill>
                  <a:srgbClr val="121212"/>
                </a:solidFill>
                <a:latin typeface="DM Sans"/>
                <a:ea typeface="DM Sans"/>
                <a:cs typeface="DM Sans"/>
                <a:sym typeface="DM Sans"/>
              </a:rPr>
              <a:t>Este atributo en los demos no se tiene en cuenta porque por defecto python utiliza el nombre del modelo en </a:t>
            </a:r>
            <a:r>
              <a:rPr lang="es" sz="1350">
                <a:solidFill>
                  <a:srgbClr val="121212"/>
                </a:solidFill>
                <a:latin typeface="DM Sans"/>
                <a:ea typeface="DM Sans"/>
                <a:cs typeface="DM Sans"/>
                <a:sym typeface="DM Sans"/>
              </a:rPr>
              <a:t>minúscula</a:t>
            </a:r>
            <a:r>
              <a:rPr lang="es" sz="1350">
                <a:solidFill>
                  <a:srgbClr val="121212"/>
                </a:solidFill>
                <a:latin typeface="DM Sans"/>
                <a:ea typeface="DM Sans"/>
                <a:cs typeface="DM Sans"/>
                <a:sym typeface="DM Sans"/>
              </a:rPr>
              <a:t> para representar el objeto que se </a:t>
            </a:r>
            <a:r>
              <a:rPr lang="es" sz="1350">
                <a:solidFill>
                  <a:srgbClr val="121212"/>
                </a:solidFill>
                <a:latin typeface="DM Sans"/>
                <a:ea typeface="DM Sans"/>
                <a:cs typeface="DM Sans"/>
                <a:sym typeface="DM Sans"/>
              </a:rPr>
              <a:t>está</a:t>
            </a:r>
            <a:r>
              <a:rPr lang="es" sz="1350">
                <a:solidFill>
                  <a:srgbClr val="121212"/>
                </a:solidFill>
                <a:latin typeface="DM Sans"/>
                <a:ea typeface="DM Sans"/>
                <a:cs typeface="DM Sans"/>
                <a:sym typeface="DM Sans"/>
              </a:rPr>
              <a:t> pasando por contexto.</a:t>
            </a:r>
            <a:endParaRPr sz="1350">
              <a:solidFill>
                <a:srgbClr val="121212"/>
              </a:solidFill>
              <a:latin typeface="DM Sans"/>
              <a:ea typeface="DM Sans"/>
              <a:cs typeface="DM Sans"/>
              <a:sym typeface="DM Sans"/>
            </a:endParaRPr>
          </a:p>
          <a:p>
            <a:pPr indent="0" lvl="0" marL="0" rtl="0" algn="l">
              <a:lnSpc>
                <a:spcPct val="90000"/>
              </a:lnSpc>
              <a:spcBef>
                <a:spcPts val="0"/>
              </a:spcBef>
              <a:spcAft>
                <a:spcPts val="0"/>
              </a:spcAft>
              <a:buClr>
                <a:schemeClr val="dk1"/>
              </a:buClr>
              <a:buSzPts val="1100"/>
              <a:buFont typeface="Arial"/>
              <a:buNone/>
            </a:pPr>
            <a:r>
              <a:t/>
            </a:r>
            <a:endParaRPr sz="1350">
              <a:solidFill>
                <a:srgbClr val="121212"/>
              </a:solidFill>
              <a:latin typeface="DM Sans"/>
              <a:ea typeface="DM Sans"/>
              <a:cs typeface="DM Sans"/>
              <a:sym typeface="DM Sans"/>
            </a:endParaRPr>
          </a:p>
          <a:p>
            <a:pPr indent="-314325" lvl="0" marL="457200" rtl="0" algn="l">
              <a:lnSpc>
                <a:spcPct val="90000"/>
              </a:lnSpc>
              <a:spcBef>
                <a:spcPts val="0"/>
              </a:spcBef>
              <a:spcAft>
                <a:spcPts val="0"/>
              </a:spcAft>
              <a:buClr>
                <a:srgbClr val="121212"/>
              </a:buClr>
              <a:buSzPts val="1350"/>
              <a:buFont typeface="DM Sans"/>
              <a:buChar char="➔"/>
            </a:pPr>
            <a:r>
              <a:rPr lang="es" sz="1350">
                <a:solidFill>
                  <a:srgbClr val="121212"/>
                </a:solidFill>
                <a:latin typeface="DM Sans"/>
                <a:ea typeface="DM Sans"/>
                <a:cs typeface="DM Sans"/>
                <a:sym typeface="DM Sans"/>
              </a:rPr>
              <a:t>En el model debemos pasarle el modelo que queremos que utilice y en template_name la </a:t>
            </a:r>
            <a:r>
              <a:rPr lang="es" sz="1350">
                <a:solidFill>
                  <a:srgbClr val="121212"/>
                </a:solidFill>
                <a:latin typeface="DM Sans"/>
                <a:ea typeface="DM Sans"/>
                <a:cs typeface="DM Sans"/>
                <a:sym typeface="DM Sans"/>
              </a:rPr>
              <a:t>ubicación</a:t>
            </a:r>
            <a:r>
              <a:rPr lang="es" sz="1350">
                <a:solidFill>
                  <a:srgbClr val="121212"/>
                </a:solidFill>
                <a:latin typeface="DM Sans"/>
                <a:ea typeface="DM Sans"/>
                <a:cs typeface="DM Sans"/>
                <a:sym typeface="DM Sans"/>
              </a:rPr>
              <a:t> y nombre del template que tiene que utilizar la clase. Estos 2 puntos se repiten con el mismo significado en las siguientes CBV.</a:t>
            </a:r>
            <a:endParaRPr sz="1350">
              <a:latin typeface="DM Sans"/>
              <a:ea typeface="DM Sans"/>
              <a:cs typeface="DM Sans"/>
              <a:sym typeface="DM Sans"/>
            </a:endParaRPr>
          </a:p>
        </p:txBody>
      </p:sp>
      <p:sp>
        <p:nvSpPr>
          <p:cNvPr id="260" name="Google Shape;260;p46"/>
          <p:cNvSpPr/>
          <p:nvPr/>
        </p:nvSpPr>
        <p:spPr>
          <a:xfrm>
            <a:off x="588525" y="873325"/>
            <a:ext cx="3867000" cy="1209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46"/>
          <p:cNvSpPr txBox="1"/>
          <p:nvPr/>
        </p:nvSpPr>
        <p:spPr>
          <a:xfrm>
            <a:off x="588525" y="633100"/>
            <a:ext cx="3925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latin typeface="DM Sans"/>
                <a:ea typeface="DM Sans"/>
                <a:cs typeface="DM Sans"/>
                <a:sym typeface="DM Sans"/>
              </a:rPr>
              <a:t>CLASES BASADAS EN VISTAS LISTVIEW</a:t>
            </a:r>
            <a:endParaRPr>
              <a:latin typeface="DM Sans"/>
              <a:ea typeface="DM Sans"/>
              <a:cs typeface="DM Sans"/>
              <a:sym typeface="DM Sans"/>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47"/>
          <p:cNvSpPr txBox="1"/>
          <p:nvPr/>
        </p:nvSpPr>
        <p:spPr>
          <a:xfrm>
            <a:off x="1445150" y="688825"/>
            <a:ext cx="7169400" cy="6696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500"/>
              <a:buFont typeface="Arial"/>
              <a:buNone/>
            </a:pPr>
            <a:r>
              <a:rPr b="1" i="0" lang="es" sz="3500" u="none" cap="none" strike="noStrike">
                <a:solidFill>
                  <a:srgbClr val="EAFF6A"/>
                </a:solidFill>
                <a:latin typeface="DM Sans"/>
                <a:ea typeface="DM Sans"/>
                <a:cs typeface="DM Sans"/>
                <a:sym typeface="DM Sans"/>
              </a:rPr>
              <a:t>Ejemplo en vivo</a:t>
            </a:r>
            <a:endParaRPr b="1" i="0" sz="3500" u="none" cap="none" strike="noStrike">
              <a:solidFill>
                <a:srgbClr val="EAFF6A"/>
              </a:solidFill>
              <a:latin typeface="DM Sans"/>
              <a:ea typeface="DM Sans"/>
              <a:cs typeface="DM Sans"/>
              <a:sym typeface="DM Sans"/>
            </a:endParaRPr>
          </a:p>
        </p:txBody>
      </p:sp>
      <p:sp>
        <p:nvSpPr>
          <p:cNvPr id="267" name="Google Shape;267;p47"/>
          <p:cNvSpPr txBox="1"/>
          <p:nvPr/>
        </p:nvSpPr>
        <p:spPr>
          <a:xfrm>
            <a:off x="473350" y="2206200"/>
            <a:ext cx="71694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s" sz="2500">
                <a:solidFill>
                  <a:srgbClr val="B7B7B7"/>
                </a:solidFill>
                <a:latin typeface="DM Sans"/>
                <a:ea typeface="DM Sans"/>
                <a:cs typeface="DM Sans"/>
                <a:sym typeface="DM Sans"/>
              </a:rPr>
              <a:t>Clases basadas en vistas </a:t>
            </a:r>
            <a:r>
              <a:rPr lang="es" sz="2500">
                <a:solidFill>
                  <a:srgbClr val="B7B7B7"/>
                </a:solidFill>
                <a:latin typeface="DM Sans"/>
                <a:ea typeface="DM Sans"/>
                <a:cs typeface="DM Sans"/>
                <a:sym typeface="DM Sans"/>
              </a:rPr>
              <a:t>detailview</a:t>
            </a:r>
            <a:endParaRPr sz="2500">
              <a:solidFill>
                <a:srgbClr val="B7B7B7"/>
              </a:solidFill>
              <a:latin typeface="DM Sans"/>
              <a:ea typeface="DM Sans"/>
              <a:cs typeface="DM Sans"/>
              <a:sym typeface="DM Sans"/>
            </a:endParaRPr>
          </a:p>
        </p:txBody>
      </p:sp>
      <p:grpSp>
        <p:nvGrpSpPr>
          <p:cNvPr id="268" name="Google Shape;268;p47"/>
          <p:cNvGrpSpPr/>
          <p:nvPr/>
        </p:nvGrpSpPr>
        <p:grpSpPr>
          <a:xfrm>
            <a:off x="473351" y="619523"/>
            <a:ext cx="738900" cy="738900"/>
            <a:chOff x="473351" y="619523"/>
            <a:chExt cx="738900" cy="738900"/>
          </a:xfrm>
        </p:grpSpPr>
        <p:sp>
          <p:nvSpPr>
            <p:cNvPr id="269" name="Google Shape;269;p47"/>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70" name="Google Shape;270;p47"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48"/>
          <p:cNvSpPr txBox="1"/>
          <p:nvPr/>
        </p:nvSpPr>
        <p:spPr>
          <a:xfrm>
            <a:off x="476250" y="619525"/>
            <a:ext cx="81384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Clases basadas en vistas</a:t>
            </a:r>
            <a:endParaRPr b="1" i="0" sz="4000" u="none" cap="none" strike="noStrike">
              <a:solidFill>
                <a:schemeClr val="dk1"/>
              </a:solidFill>
              <a:latin typeface="DM Sans"/>
              <a:ea typeface="DM Sans"/>
              <a:cs typeface="DM Sans"/>
              <a:sym typeface="DM Sans"/>
            </a:endParaRPr>
          </a:p>
        </p:txBody>
      </p:sp>
      <p:grpSp>
        <p:nvGrpSpPr>
          <p:cNvPr id="276" name="Google Shape;276;p48"/>
          <p:cNvGrpSpPr/>
          <p:nvPr/>
        </p:nvGrpSpPr>
        <p:grpSpPr>
          <a:xfrm>
            <a:off x="7928851" y="468323"/>
            <a:ext cx="738900" cy="738900"/>
            <a:chOff x="473351" y="619523"/>
            <a:chExt cx="738900" cy="738900"/>
          </a:xfrm>
        </p:grpSpPr>
        <p:sp>
          <p:nvSpPr>
            <p:cNvPr id="277" name="Google Shape;277;p48"/>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78" name="Google Shape;278;p48"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sp>
        <p:nvSpPr>
          <p:cNvPr id="279" name="Google Shape;279;p48"/>
          <p:cNvSpPr txBox="1"/>
          <p:nvPr/>
        </p:nvSpPr>
        <p:spPr>
          <a:xfrm>
            <a:off x="507900" y="1524000"/>
            <a:ext cx="7922700" cy="13275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Clr>
                <a:srgbClr val="000000"/>
              </a:buClr>
              <a:buSzPts val="1350"/>
              <a:buFont typeface="Arial"/>
              <a:buNone/>
            </a:pPr>
            <a:r>
              <a:rPr b="0" i="0" lang="es" sz="1350" u="none" cap="none" strike="noStrike">
                <a:solidFill>
                  <a:schemeClr val="dk1"/>
                </a:solidFill>
                <a:latin typeface="DM Sans"/>
                <a:ea typeface="DM Sans"/>
                <a:cs typeface="DM Sans"/>
                <a:sym typeface="DM Sans"/>
              </a:rPr>
              <a:t>Luego accedemos al detalle de ese </a:t>
            </a:r>
            <a:r>
              <a:rPr b="1" i="0" lang="es" sz="1350" u="none" cap="none" strike="noStrike">
                <a:solidFill>
                  <a:schemeClr val="dk1"/>
                </a:solidFill>
                <a:latin typeface="DM Sans"/>
                <a:ea typeface="DM Sans"/>
                <a:cs typeface="DM Sans"/>
                <a:sym typeface="DM Sans"/>
              </a:rPr>
              <a:t>Curso</a:t>
            </a:r>
            <a:r>
              <a:rPr b="0" i="0" lang="es" sz="1350" u="none" cap="none" strike="noStrike">
                <a:solidFill>
                  <a:schemeClr val="dk1"/>
                </a:solidFill>
                <a:latin typeface="DM Sans"/>
                <a:ea typeface="DM Sans"/>
                <a:cs typeface="DM Sans"/>
                <a:sym typeface="DM Sans"/>
              </a:rPr>
              <a:t>, que ya sabemos cómo hacerlo, pero podemos simplificarlo con las </a:t>
            </a:r>
            <a:r>
              <a:rPr b="0" i="0" lang="es" sz="1350" u="none" cap="none" strike="noStrike">
                <a:solidFill>
                  <a:schemeClr val="dk1"/>
                </a:solidFill>
                <a:highlight>
                  <a:srgbClr val="EAFF6A"/>
                </a:highlight>
                <a:latin typeface="DM Sans"/>
                <a:ea typeface="DM Sans"/>
                <a:cs typeface="DM Sans"/>
                <a:sym typeface="DM Sans"/>
              </a:rPr>
              <a:t>DetailView.</a:t>
            </a:r>
            <a:endParaRPr b="0" i="0" sz="1350" u="none" cap="none" strike="noStrike">
              <a:solidFill>
                <a:schemeClr val="dk1"/>
              </a:solidFill>
              <a:highlight>
                <a:srgbClr val="EAFF6A"/>
              </a:highlight>
              <a:latin typeface="DM Sans"/>
              <a:ea typeface="DM Sans"/>
              <a:cs typeface="DM Sans"/>
              <a:sym typeface="DM Sans"/>
            </a:endParaRPr>
          </a:p>
          <a:p>
            <a:pPr indent="0" lvl="0" marL="0" marR="0" rtl="0" algn="l">
              <a:lnSpc>
                <a:spcPct val="150000"/>
              </a:lnSpc>
              <a:spcBef>
                <a:spcPts val="0"/>
              </a:spcBef>
              <a:spcAft>
                <a:spcPts val="0"/>
              </a:spcAft>
              <a:buClr>
                <a:srgbClr val="000000"/>
              </a:buClr>
              <a:buSzPts val="1350"/>
              <a:buFont typeface="Arial"/>
              <a:buNone/>
            </a:pPr>
            <a:r>
              <a:rPr b="0" i="0" lang="es" sz="1350" u="none" cap="none" strike="noStrike">
                <a:solidFill>
                  <a:schemeClr val="dk1"/>
                </a:solidFill>
                <a:highlight>
                  <a:schemeClr val="lt1"/>
                </a:highlight>
                <a:latin typeface="DM Sans"/>
                <a:ea typeface="DM Sans"/>
                <a:cs typeface="DM Sans"/>
                <a:sym typeface="DM Sans"/>
              </a:rPr>
              <a:t>Necesitamos 👇</a:t>
            </a:r>
            <a:endParaRPr b="0" i="0" sz="1350" u="none" cap="none" strike="noStrike">
              <a:solidFill>
                <a:schemeClr val="dk1"/>
              </a:solidFill>
              <a:highlight>
                <a:schemeClr val="lt1"/>
              </a:highlight>
              <a:latin typeface="DM Sans"/>
              <a:ea typeface="DM Sans"/>
              <a:cs typeface="DM Sans"/>
              <a:sym typeface="DM Sans"/>
            </a:endParaRPr>
          </a:p>
          <a:p>
            <a:pPr indent="0" lvl="0" marL="0" marR="0" rtl="0" algn="l">
              <a:lnSpc>
                <a:spcPct val="150000"/>
              </a:lnSpc>
              <a:spcBef>
                <a:spcPts val="0"/>
              </a:spcBef>
              <a:spcAft>
                <a:spcPts val="0"/>
              </a:spcAft>
              <a:buClr>
                <a:srgbClr val="000000"/>
              </a:buClr>
              <a:buSzPts val="1350"/>
              <a:buFont typeface="Arial"/>
              <a:buNone/>
            </a:pPr>
            <a:r>
              <a:rPr b="1" i="0" lang="es" sz="1350" u="none" cap="none" strike="noStrike">
                <a:solidFill>
                  <a:schemeClr val="lt1"/>
                </a:solidFill>
                <a:highlight>
                  <a:srgbClr val="888888"/>
                </a:highlight>
                <a:latin typeface="DM Sans"/>
                <a:ea typeface="DM Sans"/>
                <a:cs typeface="DM Sans"/>
                <a:sym typeface="DM Sans"/>
              </a:rPr>
              <a:t>from django.views.generic.detail import DetailView</a:t>
            </a:r>
            <a:endParaRPr b="0" i="0" sz="1350" u="none" cap="none" strike="noStrike">
              <a:solidFill>
                <a:schemeClr val="dk1"/>
              </a:solidFill>
              <a:latin typeface="DM Sans"/>
              <a:ea typeface="DM Sans"/>
              <a:cs typeface="DM Sans"/>
              <a:sym typeface="DM Sans"/>
            </a:endParaRPr>
          </a:p>
        </p:txBody>
      </p:sp>
      <p:pic>
        <p:nvPicPr>
          <p:cNvPr id="280" name="Google Shape;280;p48"/>
          <p:cNvPicPr preferRelativeResize="0"/>
          <p:nvPr/>
        </p:nvPicPr>
        <p:blipFill>
          <a:blip r:embed="rId4">
            <a:alphaModFix/>
          </a:blip>
          <a:stretch>
            <a:fillRect/>
          </a:stretch>
        </p:blipFill>
        <p:spPr>
          <a:xfrm>
            <a:off x="2459475" y="3422400"/>
            <a:ext cx="4019550" cy="6286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49"/>
          <p:cNvSpPr txBox="1"/>
          <p:nvPr/>
        </p:nvSpPr>
        <p:spPr>
          <a:xfrm>
            <a:off x="1445150" y="688825"/>
            <a:ext cx="7169400" cy="6696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500"/>
              <a:buFont typeface="Arial"/>
              <a:buNone/>
            </a:pPr>
            <a:r>
              <a:rPr b="1" i="0" lang="es" sz="3500" u="none" cap="none" strike="noStrike">
                <a:solidFill>
                  <a:srgbClr val="EAFF6A"/>
                </a:solidFill>
                <a:latin typeface="DM Sans"/>
                <a:ea typeface="DM Sans"/>
                <a:cs typeface="DM Sans"/>
                <a:sym typeface="DM Sans"/>
              </a:rPr>
              <a:t>Ejemplo en vivo</a:t>
            </a:r>
            <a:endParaRPr b="1" i="0" sz="3500" u="none" cap="none" strike="noStrike">
              <a:solidFill>
                <a:srgbClr val="EAFF6A"/>
              </a:solidFill>
              <a:latin typeface="DM Sans"/>
              <a:ea typeface="DM Sans"/>
              <a:cs typeface="DM Sans"/>
              <a:sym typeface="DM Sans"/>
            </a:endParaRPr>
          </a:p>
        </p:txBody>
      </p:sp>
      <p:sp>
        <p:nvSpPr>
          <p:cNvPr id="286" name="Google Shape;286;p49"/>
          <p:cNvSpPr txBox="1"/>
          <p:nvPr/>
        </p:nvSpPr>
        <p:spPr>
          <a:xfrm>
            <a:off x="473350" y="2206200"/>
            <a:ext cx="71694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s" sz="2500">
                <a:solidFill>
                  <a:srgbClr val="B7B7B7"/>
                </a:solidFill>
                <a:latin typeface="DM Sans"/>
                <a:ea typeface="DM Sans"/>
                <a:cs typeface="DM Sans"/>
                <a:sym typeface="DM Sans"/>
              </a:rPr>
              <a:t>Clases basadas en vistas </a:t>
            </a:r>
            <a:r>
              <a:rPr lang="es" sz="2500">
                <a:solidFill>
                  <a:srgbClr val="B7B7B7"/>
                </a:solidFill>
                <a:latin typeface="DM Sans"/>
                <a:ea typeface="DM Sans"/>
                <a:cs typeface="DM Sans"/>
                <a:sym typeface="DM Sans"/>
              </a:rPr>
              <a:t>updateview</a:t>
            </a:r>
            <a:endParaRPr sz="2500">
              <a:solidFill>
                <a:srgbClr val="B7B7B7"/>
              </a:solidFill>
              <a:latin typeface="DM Sans"/>
              <a:ea typeface="DM Sans"/>
              <a:cs typeface="DM Sans"/>
              <a:sym typeface="DM Sans"/>
            </a:endParaRPr>
          </a:p>
        </p:txBody>
      </p:sp>
      <p:grpSp>
        <p:nvGrpSpPr>
          <p:cNvPr id="287" name="Google Shape;287;p49"/>
          <p:cNvGrpSpPr/>
          <p:nvPr/>
        </p:nvGrpSpPr>
        <p:grpSpPr>
          <a:xfrm>
            <a:off x="473351" y="619523"/>
            <a:ext cx="738900" cy="738900"/>
            <a:chOff x="473351" y="619523"/>
            <a:chExt cx="738900" cy="738900"/>
          </a:xfrm>
        </p:grpSpPr>
        <p:sp>
          <p:nvSpPr>
            <p:cNvPr id="288" name="Google Shape;288;p49"/>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89" name="Google Shape;289;p49"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50"/>
          <p:cNvSpPr txBox="1"/>
          <p:nvPr/>
        </p:nvSpPr>
        <p:spPr>
          <a:xfrm>
            <a:off x="476250" y="619525"/>
            <a:ext cx="81384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Clases basadas en vistas</a:t>
            </a:r>
            <a:endParaRPr b="1" i="0" sz="4000" u="none" cap="none" strike="noStrike">
              <a:solidFill>
                <a:schemeClr val="dk1"/>
              </a:solidFill>
              <a:latin typeface="DM Sans"/>
              <a:ea typeface="DM Sans"/>
              <a:cs typeface="DM Sans"/>
              <a:sym typeface="DM Sans"/>
            </a:endParaRPr>
          </a:p>
        </p:txBody>
      </p:sp>
      <p:grpSp>
        <p:nvGrpSpPr>
          <p:cNvPr id="295" name="Google Shape;295;p50"/>
          <p:cNvGrpSpPr/>
          <p:nvPr/>
        </p:nvGrpSpPr>
        <p:grpSpPr>
          <a:xfrm>
            <a:off x="7928851" y="468323"/>
            <a:ext cx="738900" cy="738900"/>
            <a:chOff x="473351" y="619523"/>
            <a:chExt cx="738900" cy="738900"/>
          </a:xfrm>
        </p:grpSpPr>
        <p:sp>
          <p:nvSpPr>
            <p:cNvPr id="296" name="Google Shape;296;p50"/>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97" name="Google Shape;297;p50"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sp>
        <p:nvSpPr>
          <p:cNvPr id="298" name="Google Shape;298;p50"/>
          <p:cNvSpPr txBox="1"/>
          <p:nvPr/>
        </p:nvSpPr>
        <p:spPr>
          <a:xfrm>
            <a:off x="476250" y="1295400"/>
            <a:ext cx="7815600" cy="10158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Clr>
                <a:schemeClr val="dk1"/>
              </a:buClr>
              <a:buSzPts val="1100"/>
              <a:buFont typeface="Arial"/>
              <a:buNone/>
            </a:pPr>
            <a:r>
              <a:rPr b="0" i="0" lang="es" sz="1350" u="none" cap="none" strike="noStrike">
                <a:solidFill>
                  <a:schemeClr val="dk1"/>
                </a:solidFill>
                <a:latin typeface="DM Sans"/>
                <a:ea typeface="DM Sans"/>
                <a:cs typeface="DM Sans"/>
                <a:sym typeface="DM Sans"/>
              </a:rPr>
              <a:t>Podemos modificar con  </a:t>
            </a:r>
            <a:r>
              <a:rPr b="0" i="0" lang="es" sz="1350" u="none" cap="none" strike="noStrike">
                <a:solidFill>
                  <a:schemeClr val="dk1"/>
                </a:solidFill>
                <a:highlight>
                  <a:srgbClr val="EAFF6A"/>
                </a:highlight>
                <a:latin typeface="DM Sans"/>
                <a:ea typeface="DM Sans"/>
                <a:cs typeface="DM Sans"/>
                <a:sym typeface="DM Sans"/>
              </a:rPr>
              <a:t> UpdateView.</a:t>
            </a:r>
            <a:endParaRPr b="0" i="0" sz="1350" u="none" cap="none" strike="noStrike">
              <a:solidFill>
                <a:schemeClr val="dk1"/>
              </a:solidFill>
              <a:highlight>
                <a:srgbClr val="EAFF6A"/>
              </a:highlight>
              <a:latin typeface="DM Sans"/>
              <a:ea typeface="DM Sans"/>
              <a:cs typeface="DM Sans"/>
              <a:sym typeface="DM Sans"/>
            </a:endParaRPr>
          </a:p>
          <a:p>
            <a:pPr indent="0" lvl="0" marL="0" marR="0" rtl="0" algn="l">
              <a:lnSpc>
                <a:spcPct val="150000"/>
              </a:lnSpc>
              <a:spcBef>
                <a:spcPts val="0"/>
              </a:spcBef>
              <a:spcAft>
                <a:spcPts val="0"/>
              </a:spcAft>
              <a:buClr>
                <a:schemeClr val="dk1"/>
              </a:buClr>
              <a:buSzPts val="1100"/>
              <a:buFont typeface="Arial"/>
              <a:buNone/>
            </a:pPr>
            <a:r>
              <a:rPr b="0" i="0" lang="es" sz="1350" u="none" cap="none" strike="noStrike">
                <a:solidFill>
                  <a:schemeClr val="dk1"/>
                </a:solidFill>
                <a:latin typeface="DM Sans"/>
                <a:ea typeface="DM Sans"/>
                <a:cs typeface="DM Sans"/>
                <a:sym typeface="DM Sans"/>
              </a:rPr>
              <a:t>Necesitamos 👇</a:t>
            </a:r>
            <a:endParaRPr b="0" i="0" sz="1350" u="none" cap="none" strike="noStrike">
              <a:solidFill>
                <a:schemeClr val="dk1"/>
              </a:solidFill>
              <a:latin typeface="DM Sans"/>
              <a:ea typeface="DM Sans"/>
              <a:cs typeface="DM Sans"/>
              <a:sym typeface="DM Sans"/>
            </a:endParaRPr>
          </a:p>
          <a:p>
            <a:pPr indent="0" lvl="0" marL="0" marR="0" rtl="0" algn="l">
              <a:lnSpc>
                <a:spcPct val="150000"/>
              </a:lnSpc>
              <a:spcBef>
                <a:spcPts val="0"/>
              </a:spcBef>
              <a:spcAft>
                <a:spcPts val="0"/>
              </a:spcAft>
              <a:buClr>
                <a:schemeClr val="dk1"/>
              </a:buClr>
              <a:buSzPts val="1100"/>
              <a:buFont typeface="Arial"/>
              <a:buNone/>
            </a:pPr>
            <a:r>
              <a:rPr b="1" i="0" lang="es" sz="1350" u="none" cap="none" strike="noStrike">
                <a:solidFill>
                  <a:schemeClr val="lt1"/>
                </a:solidFill>
                <a:highlight>
                  <a:srgbClr val="888888"/>
                </a:highlight>
                <a:latin typeface="DM Sans"/>
                <a:ea typeface="DM Sans"/>
                <a:cs typeface="DM Sans"/>
                <a:sym typeface="DM Sans"/>
              </a:rPr>
              <a:t>from django.views.generic.edit import UpdateView</a:t>
            </a:r>
            <a:endParaRPr b="0" i="0" sz="1350" u="none" cap="none" strike="noStrike">
              <a:solidFill>
                <a:srgbClr val="000000"/>
              </a:solidFill>
              <a:latin typeface="DM Sans"/>
              <a:ea typeface="DM Sans"/>
              <a:cs typeface="DM Sans"/>
              <a:sym typeface="DM Sans"/>
            </a:endParaRPr>
          </a:p>
        </p:txBody>
      </p:sp>
      <p:pic>
        <p:nvPicPr>
          <p:cNvPr id="299" name="Google Shape;299;p50"/>
          <p:cNvPicPr preferRelativeResize="0"/>
          <p:nvPr/>
        </p:nvPicPr>
        <p:blipFill>
          <a:blip r:embed="rId4">
            <a:alphaModFix/>
          </a:blip>
          <a:stretch>
            <a:fillRect/>
          </a:stretch>
        </p:blipFill>
        <p:spPr>
          <a:xfrm>
            <a:off x="2678475" y="2904900"/>
            <a:ext cx="4067175" cy="10763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51"/>
          <p:cNvSpPr txBox="1"/>
          <p:nvPr/>
        </p:nvSpPr>
        <p:spPr>
          <a:xfrm>
            <a:off x="1445150" y="688825"/>
            <a:ext cx="7169400" cy="6696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500"/>
              <a:buFont typeface="Arial"/>
              <a:buNone/>
            </a:pPr>
            <a:r>
              <a:rPr b="1" i="0" lang="es" sz="3500" u="none" cap="none" strike="noStrike">
                <a:solidFill>
                  <a:srgbClr val="EAFF6A"/>
                </a:solidFill>
                <a:latin typeface="DM Sans"/>
                <a:ea typeface="DM Sans"/>
                <a:cs typeface="DM Sans"/>
                <a:sym typeface="DM Sans"/>
              </a:rPr>
              <a:t>Ejemplo en vivo</a:t>
            </a:r>
            <a:endParaRPr b="1" i="0" sz="3500" u="none" cap="none" strike="noStrike">
              <a:solidFill>
                <a:srgbClr val="EAFF6A"/>
              </a:solidFill>
              <a:latin typeface="DM Sans"/>
              <a:ea typeface="DM Sans"/>
              <a:cs typeface="DM Sans"/>
              <a:sym typeface="DM Sans"/>
            </a:endParaRPr>
          </a:p>
        </p:txBody>
      </p:sp>
      <p:sp>
        <p:nvSpPr>
          <p:cNvPr id="305" name="Google Shape;305;p51"/>
          <p:cNvSpPr txBox="1"/>
          <p:nvPr/>
        </p:nvSpPr>
        <p:spPr>
          <a:xfrm>
            <a:off x="473350" y="2206200"/>
            <a:ext cx="71694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s" sz="2500">
                <a:solidFill>
                  <a:srgbClr val="B7B7B7"/>
                </a:solidFill>
                <a:latin typeface="DM Sans"/>
                <a:ea typeface="DM Sans"/>
                <a:cs typeface="DM Sans"/>
                <a:sym typeface="DM Sans"/>
              </a:rPr>
              <a:t>Clases basadas en vistas </a:t>
            </a:r>
            <a:r>
              <a:rPr lang="es" sz="2500">
                <a:solidFill>
                  <a:srgbClr val="B7B7B7"/>
                </a:solidFill>
                <a:latin typeface="DM Sans"/>
                <a:ea typeface="DM Sans"/>
                <a:cs typeface="DM Sans"/>
                <a:sym typeface="DM Sans"/>
              </a:rPr>
              <a:t>deleteview</a:t>
            </a:r>
            <a:endParaRPr sz="2500">
              <a:solidFill>
                <a:srgbClr val="B7B7B7"/>
              </a:solidFill>
              <a:latin typeface="DM Sans"/>
              <a:ea typeface="DM Sans"/>
              <a:cs typeface="DM Sans"/>
              <a:sym typeface="DM Sans"/>
            </a:endParaRPr>
          </a:p>
        </p:txBody>
      </p:sp>
      <p:grpSp>
        <p:nvGrpSpPr>
          <p:cNvPr id="306" name="Google Shape;306;p51"/>
          <p:cNvGrpSpPr/>
          <p:nvPr/>
        </p:nvGrpSpPr>
        <p:grpSpPr>
          <a:xfrm>
            <a:off x="473351" y="619523"/>
            <a:ext cx="738900" cy="738900"/>
            <a:chOff x="473351" y="619523"/>
            <a:chExt cx="738900" cy="738900"/>
          </a:xfrm>
        </p:grpSpPr>
        <p:sp>
          <p:nvSpPr>
            <p:cNvPr id="307" name="Google Shape;307;p51"/>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08" name="Google Shape;308;p51"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52"/>
          <p:cNvSpPr txBox="1"/>
          <p:nvPr/>
        </p:nvSpPr>
        <p:spPr>
          <a:xfrm>
            <a:off x="476250" y="619525"/>
            <a:ext cx="81384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Clases basadas en vistas</a:t>
            </a:r>
            <a:endParaRPr b="1" i="0" sz="4000" u="none" cap="none" strike="noStrike">
              <a:solidFill>
                <a:schemeClr val="dk1"/>
              </a:solidFill>
              <a:latin typeface="DM Sans"/>
              <a:ea typeface="DM Sans"/>
              <a:cs typeface="DM Sans"/>
              <a:sym typeface="DM Sans"/>
            </a:endParaRPr>
          </a:p>
        </p:txBody>
      </p:sp>
      <p:grpSp>
        <p:nvGrpSpPr>
          <p:cNvPr id="314" name="Google Shape;314;p52"/>
          <p:cNvGrpSpPr/>
          <p:nvPr/>
        </p:nvGrpSpPr>
        <p:grpSpPr>
          <a:xfrm>
            <a:off x="7928851" y="468323"/>
            <a:ext cx="738900" cy="738900"/>
            <a:chOff x="473351" y="619523"/>
            <a:chExt cx="738900" cy="738900"/>
          </a:xfrm>
        </p:grpSpPr>
        <p:sp>
          <p:nvSpPr>
            <p:cNvPr id="315" name="Google Shape;315;p52"/>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16" name="Google Shape;316;p52"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sp>
        <p:nvSpPr>
          <p:cNvPr id="317" name="Google Shape;317;p52"/>
          <p:cNvSpPr txBox="1"/>
          <p:nvPr/>
        </p:nvSpPr>
        <p:spPr>
          <a:xfrm>
            <a:off x="476250" y="1295400"/>
            <a:ext cx="7815600" cy="10158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Clr>
                <a:srgbClr val="000000"/>
              </a:buClr>
              <a:buSzPts val="1350"/>
              <a:buFont typeface="Arial"/>
              <a:buNone/>
            </a:pPr>
            <a:r>
              <a:rPr b="0" i="0" lang="es" sz="1350" u="none" cap="none" strike="noStrike">
                <a:solidFill>
                  <a:schemeClr val="dk1"/>
                </a:solidFill>
                <a:latin typeface="DM Sans"/>
                <a:ea typeface="DM Sans"/>
                <a:cs typeface="DM Sans"/>
                <a:sym typeface="DM Sans"/>
              </a:rPr>
              <a:t>¿Saben que nos falta?, exacto, el </a:t>
            </a:r>
            <a:r>
              <a:rPr b="0" i="0" lang="es" sz="1350" u="none" cap="none" strike="noStrike">
                <a:solidFill>
                  <a:schemeClr val="dk1"/>
                </a:solidFill>
                <a:highlight>
                  <a:srgbClr val="EAFF6A"/>
                </a:highlight>
                <a:latin typeface="DM Sans"/>
                <a:ea typeface="DM Sans"/>
                <a:cs typeface="DM Sans"/>
                <a:sym typeface="DM Sans"/>
              </a:rPr>
              <a:t>DeleteView.</a:t>
            </a:r>
            <a:endParaRPr b="0" i="0" sz="1350" u="none" cap="none" strike="noStrike">
              <a:solidFill>
                <a:schemeClr val="dk1"/>
              </a:solidFill>
              <a:highlight>
                <a:srgbClr val="EAFF6A"/>
              </a:highlight>
              <a:latin typeface="DM Sans"/>
              <a:ea typeface="DM Sans"/>
              <a:cs typeface="DM Sans"/>
              <a:sym typeface="DM Sans"/>
            </a:endParaRPr>
          </a:p>
          <a:p>
            <a:pPr indent="0" lvl="0" marL="0" marR="0" rtl="0" algn="l">
              <a:lnSpc>
                <a:spcPct val="150000"/>
              </a:lnSpc>
              <a:spcBef>
                <a:spcPts val="0"/>
              </a:spcBef>
              <a:spcAft>
                <a:spcPts val="0"/>
              </a:spcAft>
              <a:buClr>
                <a:srgbClr val="000000"/>
              </a:buClr>
              <a:buSzPts val="1350"/>
              <a:buFont typeface="Arial"/>
              <a:buNone/>
            </a:pPr>
            <a:r>
              <a:rPr b="0" i="0" lang="es" sz="1350" u="none" cap="none" strike="noStrike">
                <a:solidFill>
                  <a:schemeClr val="dk1"/>
                </a:solidFill>
                <a:latin typeface="DM Sans"/>
                <a:ea typeface="DM Sans"/>
                <a:cs typeface="DM Sans"/>
                <a:sym typeface="DM Sans"/>
              </a:rPr>
              <a:t>Necesitamos 👇</a:t>
            </a:r>
            <a:endParaRPr b="0" i="0" sz="1350" u="none" cap="none" strike="noStrike">
              <a:solidFill>
                <a:schemeClr val="dk1"/>
              </a:solidFill>
              <a:latin typeface="DM Sans"/>
              <a:ea typeface="DM Sans"/>
              <a:cs typeface="DM Sans"/>
              <a:sym typeface="DM Sans"/>
            </a:endParaRPr>
          </a:p>
          <a:p>
            <a:pPr indent="0" lvl="0" marL="0" marR="0" rtl="0" algn="l">
              <a:lnSpc>
                <a:spcPct val="150000"/>
              </a:lnSpc>
              <a:spcBef>
                <a:spcPts val="0"/>
              </a:spcBef>
              <a:spcAft>
                <a:spcPts val="0"/>
              </a:spcAft>
              <a:buClr>
                <a:srgbClr val="000000"/>
              </a:buClr>
              <a:buSzPts val="1350"/>
              <a:buFont typeface="Arial"/>
              <a:buNone/>
            </a:pPr>
            <a:r>
              <a:rPr b="1" i="0" lang="es" sz="1350" u="none" cap="none" strike="noStrike">
                <a:solidFill>
                  <a:schemeClr val="lt1"/>
                </a:solidFill>
                <a:highlight>
                  <a:srgbClr val="888888"/>
                </a:highlight>
                <a:latin typeface="DM Sans"/>
                <a:ea typeface="DM Sans"/>
                <a:cs typeface="DM Sans"/>
                <a:sym typeface="DM Sans"/>
              </a:rPr>
              <a:t>from django.views.generic.edit import DeleteView</a:t>
            </a:r>
            <a:endParaRPr b="0" i="0" sz="1350" u="none" cap="none" strike="noStrike">
              <a:solidFill>
                <a:schemeClr val="dk1"/>
              </a:solidFill>
              <a:latin typeface="DM Sans"/>
              <a:ea typeface="DM Sans"/>
              <a:cs typeface="DM Sans"/>
              <a:sym typeface="DM Sans"/>
            </a:endParaRPr>
          </a:p>
        </p:txBody>
      </p:sp>
      <p:pic>
        <p:nvPicPr>
          <p:cNvPr id="318" name="Google Shape;318;p52"/>
          <p:cNvPicPr preferRelativeResize="0"/>
          <p:nvPr/>
        </p:nvPicPr>
        <p:blipFill>
          <a:blip r:embed="rId4">
            <a:alphaModFix/>
          </a:blip>
          <a:stretch>
            <a:fillRect/>
          </a:stretch>
        </p:blipFill>
        <p:spPr>
          <a:xfrm>
            <a:off x="2594800" y="3034275"/>
            <a:ext cx="4067175" cy="8667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53"/>
          <p:cNvSpPr txBox="1"/>
          <p:nvPr/>
        </p:nvSpPr>
        <p:spPr>
          <a:xfrm>
            <a:off x="476250" y="619525"/>
            <a:ext cx="81384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Clases basadas en vistas</a:t>
            </a:r>
            <a:endParaRPr b="1" i="0" sz="4000" u="none" cap="none" strike="noStrike">
              <a:solidFill>
                <a:schemeClr val="dk1"/>
              </a:solidFill>
              <a:latin typeface="DM Sans"/>
              <a:ea typeface="DM Sans"/>
              <a:cs typeface="DM Sans"/>
              <a:sym typeface="DM Sans"/>
            </a:endParaRPr>
          </a:p>
        </p:txBody>
      </p:sp>
      <p:grpSp>
        <p:nvGrpSpPr>
          <p:cNvPr id="324" name="Google Shape;324;p53"/>
          <p:cNvGrpSpPr/>
          <p:nvPr/>
        </p:nvGrpSpPr>
        <p:grpSpPr>
          <a:xfrm>
            <a:off x="7928851" y="468323"/>
            <a:ext cx="738900" cy="738900"/>
            <a:chOff x="473351" y="619523"/>
            <a:chExt cx="738900" cy="738900"/>
          </a:xfrm>
        </p:grpSpPr>
        <p:sp>
          <p:nvSpPr>
            <p:cNvPr id="325" name="Google Shape;325;p53"/>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26" name="Google Shape;326;p53"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pic>
        <p:nvPicPr>
          <p:cNvPr id="327" name="Google Shape;327;p53"/>
          <p:cNvPicPr preferRelativeResize="0"/>
          <p:nvPr/>
        </p:nvPicPr>
        <p:blipFill rotWithShape="1">
          <a:blip r:embed="rId4">
            <a:alphaModFix/>
          </a:blip>
          <a:srcRect b="0" l="0" r="0" t="0"/>
          <a:stretch/>
        </p:blipFill>
        <p:spPr>
          <a:xfrm>
            <a:off x="1762338" y="1264375"/>
            <a:ext cx="5619323" cy="718200"/>
          </a:xfrm>
          <a:prstGeom prst="rect">
            <a:avLst/>
          </a:prstGeom>
          <a:noFill/>
          <a:ln>
            <a:noFill/>
          </a:ln>
        </p:spPr>
      </p:pic>
      <p:sp>
        <p:nvSpPr>
          <p:cNvPr id="328" name="Google Shape;328;p53"/>
          <p:cNvSpPr txBox="1"/>
          <p:nvPr/>
        </p:nvSpPr>
        <p:spPr>
          <a:xfrm>
            <a:off x="3072000" y="2724838"/>
            <a:ext cx="3000000" cy="704100"/>
          </a:xfrm>
          <a:prstGeom prst="rect">
            <a:avLst/>
          </a:prstGeom>
          <a:noFill/>
          <a:ln>
            <a:noFill/>
          </a:ln>
        </p:spPr>
        <p:txBody>
          <a:bodyPr anchorCtr="0" anchor="t" bIns="91425" lIns="91425" spcFirstLastPara="1" rIns="91425" wrap="square" tIns="91425">
            <a:spAutoFit/>
          </a:bodyPr>
          <a:lstStyle/>
          <a:p>
            <a:pPr indent="0" lvl="0" marL="0" marR="0" rtl="0" algn="ctr">
              <a:lnSpc>
                <a:spcPct val="150000"/>
              </a:lnSpc>
              <a:spcBef>
                <a:spcPts val="0"/>
              </a:spcBef>
              <a:spcAft>
                <a:spcPts val="0"/>
              </a:spcAft>
              <a:buClr>
                <a:srgbClr val="000000"/>
              </a:buClr>
              <a:buSzPts val="1350"/>
              <a:buFont typeface="Arial"/>
              <a:buNone/>
            </a:pPr>
            <a:r>
              <a:rPr b="0" i="0" lang="es" sz="1350" u="none" cap="none" strike="noStrike">
                <a:solidFill>
                  <a:srgbClr val="000000"/>
                </a:solidFill>
                <a:highlight>
                  <a:srgbClr val="EAFF6A"/>
                </a:highlight>
                <a:latin typeface="DM Sans"/>
                <a:ea typeface="DM Sans"/>
                <a:cs typeface="DM Sans"/>
                <a:sym typeface="DM Sans"/>
              </a:rPr>
              <a:t>Resumiendo en </a:t>
            </a:r>
            <a:endParaRPr b="0" i="0" sz="1350" u="none" cap="none" strike="noStrike">
              <a:solidFill>
                <a:srgbClr val="000000"/>
              </a:solidFill>
              <a:highlight>
                <a:srgbClr val="EAFF6A"/>
              </a:highlight>
              <a:latin typeface="DM Sans"/>
              <a:ea typeface="DM Sans"/>
              <a:cs typeface="DM Sans"/>
              <a:sym typeface="DM Sans"/>
            </a:endParaRPr>
          </a:p>
          <a:p>
            <a:pPr indent="0" lvl="0" marL="0" marR="0" rtl="0" algn="ctr">
              <a:lnSpc>
                <a:spcPct val="150000"/>
              </a:lnSpc>
              <a:spcBef>
                <a:spcPts val="0"/>
              </a:spcBef>
              <a:spcAft>
                <a:spcPts val="0"/>
              </a:spcAft>
              <a:buClr>
                <a:srgbClr val="000000"/>
              </a:buClr>
              <a:buSzPts val="1350"/>
              <a:buFont typeface="Arial"/>
              <a:buNone/>
            </a:pPr>
            <a:r>
              <a:rPr b="1" i="0" lang="es" sz="1350" u="none" cap="none" strike="noStrike">
                <a:solidFill>
                  <a:srgbClr val="FFFFFF"/>
                </a:solidFill>
                <a:highlight>
                  <a:srgbClr val="888888"/>
                </a:highlight>
                <a:latin typeface="DM Sans"/>
                <a:ea typeface="DM Sans"/>
                <a:cs typeface="DM Sans"/>
                <a:sym typeface="DM Sans"/>
              </a:rPr>
              <a:t>view.py</a:t>
            </a:r>
            <a:endParaRPr b="0" i="0" sz="1350" u="none" cap="none" strike="noStrike">
              <a:solidFill>
                <a:srgbClr val="000000"/>
              </a:solidFill>
              <a:latin typeface="DM Sans"/>
              <a:ea typeface="DM Sans"/>
              <a:cs typeface="DM Sans"/>
              <a:sym typeface="DM Sans"/>
            </a:endParaRPr>
          </a:p>
        </p:txBody>
      </p:sp>
      <p:pic>
        <p:nvPicPr>
          <p:cNvPr id="329" name="Google Shape;329;p53"/>
          <p:cNvPicPr preferRelativeResize="0"/>
          <p:nvPr/>
        </p:nvPicPr>
        <p:blipFill>
          <a:blip r:embed="rId5">
            <a:alphaModFix/>
          </a:blip>
          <a:stretch>
            <a:fillRect/>
          </a:stretch>
        </p:blipFill>
        <p:spPr>
          <a:xfrm>
            <a:off x="476250" y="2265700"/>
            <a:ext cx="3419475" cy="2475900"/>
          </a:xfrm>
          <a:prstGeom prst="rect">
            <a:avLst/>
          </a:prstGeom>
          <a:noFill/>
          <a:ln>
            <a:noFill/>
          </a:ln>
        </p:spPr>
      </p:pic>
      <p:pic>
        <p:nvPicPr>
          <p:cNvPr id="330" name="Google Shape;330;p53"/>
          <p:cNvPicPr preferRelativeResize="0"/>
          <p:nvPr/>
        </p:nvPicPr>
        <p:blipFill>
          <a:blip r:embed="rId6">
            <a:alphaModFix/>
          </a:blip>
          <a:stretch>
            <a:fillRect/>
          </a:stretch>
        </p:blipFill>
        <p:spPr>
          <a:xfrm>
            <a:off x="5598198" y="2632273"/>
            <a:ext cx="3286574" cy="17427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54"/>
          <p:cNvSpPr txBox="1"/>
          <p:nvPr/>
        </p:nvSpPr>
        <p:spPr>
          <a:xfrm>
            <a:off x="1445150" y="688825"/>
            <a:ext cx="7169400" cy="6696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500"/>
              <a:buFont typeface="Arial"/>
              <a:buNone/>
            </a:pPr>
            <a:r>
              <a:rPr b="1" i="0" lang="es" sz="3500" u="none" cap="none" strike="noStrike">
                <a:solidFill>
                  <a:srgbClr val="EAFF6A"/>
                </a:solidFill>
                <a:latin typeface="DM Sans"/>
                <a:ea typeface="DM Sans"/>
                <a:cs typeface="DM Sans"/>
                <a:sym typeface="DM Sans"/>
              </a:rPr>
              <a:t>Ejemplo en vivo</a:t>
            </a:r>
            <a:endParaRPr b="1" i="0" sz="3500" u="none" cap="none" strike="noStrike">
              <a:solidFill>
                <a:srgbClr val="EAFF6A"/>
              </a:solidFill>
              <a:latin typeface="DM Sans"/>
              <a:ea typeface="DM Sans"/>
              <a:cs typeface="DM Sans"/>
              <a:sym typeface="DM Sans"/>
            </a:endParaRPr>
          </a:p>
        </p:txBody>
      </p:sp>
      <p:sp>
        <p:nvSpPr>
          <p:cNvPr id="336" name="Google Shape;336;p54"/>
          <p:cNvSpPr txBox="1"/>
          <p:nvPr/>
        </p:nvSpPr>
        <p:spPr>
          <a:xfrm>
            <a:off x="285175" y="2287050"/>
            <a:ext cx="71694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s" sz="2500">
                <a:solidFill>
                  <a:srgbClr val="B7B7B7"/>
                </a:solidFill>
                <a:latin typeface="DM Sans"/>
                <a:ea typeface="DM Sans"/>
                <a:cs typeface="DM Sans"/>
                <a:sym typeface="DM Sans"/>
              </a:rPr>
              <a:t>Clases basadas en vistas </a:t>
            </a:r>
            <a:r>
              <a:rPr lang="es" sz="2500">
                <a:solidFill>
                  <a:srgbClr val="B7B7B7"/>
                </a:solidFill>
                <a:latin typeface="DM Sans"/>
                <a:ea typeface="DM Sans"/>
                <a:cs typeface="DM Sans"/>
                <a:sym typeface="DM Sans"/>
              </a:rPr>
              <a:t>URLs</a:t>
            </a:r>
            <a:endParaRPr sz="2500">
              <a:solidFill>
                <a:srgbClr val="B7B7B7"/>
              </a:solidFill>
              <a:latin typeface="DM Sans"/>
              <a:ea typeface="DM Sans"/>
              <a:cs typeface="DM Sans"/>
              <a:sym typeface="DM Sans"/>
            </a:endParaRPr>
          </a:p>
        </p:txBody>
      </p:sp>
      <p:grpSp>
        <p:nvGrpSpPr>
          <p:cNvPr id="337" name="Google Shape;337;p54"/>
          <p:cNvGrpSpPr/>
          <p:nvPr/>
        </p:nvGrpSpPr>
        <p:grpSpPr>
          <a:xfrm>
            <a:off x="473351" y="619523"/>
            <a:ext cx="738900" cy="738900"/>
            <a:chOff x="473351" y="619523"/>
            <a:chExt cx="738900" cy="738900"/>
          </a:xfrm>
        </p:grpSpPr>
        <p:sp>
          <p:nvSpPr>
            <p:cNvPr id="338" name="Google Shape;338;p54"/>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39" name="Google Shape;339;p54"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55"/>
          <p:cNvSpPr txBox="1"/>
          <p:nvPr/>
        </p:nvSpPr>
        <p:spPr>
          <a:xfrm>
            <a:off x="476250" y="619525"/>
            <a:ext cx="81384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CBV - urls - template</a:t>
            </a:r>
            <a:endParaRPr b="1" i="0" sz="4000" u="none" cap="none" strike="noStrike">
              <a:solidFill>
                <a:schemeClr val="dk1"/>
              </a:solidFill>
              <a:latin typeface="DM Sans"/>
              <a:ea typeface="DM Sans"/>
              <a:cs typeface="DM Sans"/>
              <a:sym typeface="DM Sans"/>
            </a:endParaRPr>
          </a:p>
        </p:txBody>
      </p:sp>
      <p:grpSp>
        <p:nvGrpSpPr>
          <p:cNvPr id="345" name="Google Shape;345;p55"/>
          <p:cNvGrpSpPr/>
          <p:nvPr/>
        </p:nvGrpSpPr>
        <p:grpSpPr>
          <a:xfrm>
            <a:off x="7928851" y="468323"/>
            <a:ext cx="738900" cy="738900"/>
            <a:chOff x="473351" y="619523"/>
            <a:chExt cx="738900" cy="738900"/>
          </a:xfrm>
        </p:grpSpPr>
        <p:sp>
          <p:nvSpPr>
            <p:cNvPr id="346" name="Google Shape;346;p55"/>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47" name="Google Shape;347;p55"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pic>
        <p:nvPicPr>
          <p:cNvPr id="348" name="Google Shape;348;p55"/>
          <p:cNvPicPr preferRelativeResize="0"/>
          <p:nvPr/>
        </p:nvPicPr>
        <p:blipFill>
          <a:blip r:embed="rId4">
            <a:alphaModFix/>
          </a:blip>
          <a:stretch>
            <a:fillRect/>
          </a:stretch>
        </p:blipFill>
        <p:spPr>
          <a:xfrm>
            <a:off x="1500188" y="1624950"/>
            <a:ext cx="6143625" cy="1171575"/>
          </a:xfrm>
          <a:prstGeom prst="rect">
            <a:avLst/>
          </a:prstGeom>
          <a:noFill/>
          <a:ln>
            <a:noFill/>
          </a:ln>
        </p:spPr>
      </p:pic>
      <p:pic>
        <p:nvPicPr>
          <p:cNvPr id="349" name="Google Shape;349;p55"/>
          <p:cNvPicPr preferRelativeResize="0"/>
          <p:nvPr/>
        </p:nvPicPr>
        <p:blipFill>
          <a:blip r:embed="rId5">
            <a:alphaModFix/>
          </a:blip>
          <a:stretch>
            <a:fillRect/>
          </a:stretch>
        </p:blipFill>
        <p:spPr>
          <a:xfrm>
            <a:off x="1339350" y="3063050"/>
            <a:ext cx="2143125" cy="1276350"/>
          </a:xfrm>
          <a:prstGeom prst="rect">
            <a:avLst/>
          </a:prstGeom>
          <a:noFill/>
          <a:ln>
            <a:noFill/>
          </a:ln>
        </p:spPr>
      </p:pic>
      <p:pic>
        <p:nvPicPr>
          <p:cNvPr id="350" name="Google Shape;350;p55"/>
          <p:cNvPicPr preferRelativeResize="0"/>
          <p:nvPr/>
        </p:nvPicPr>
        <p:blipFill>
          <a:blip r:embed="rId6">
            <a:alphaModFix/>
          </a:blip>
          <a:stretch>
            <a:fillRect/>
          </a:stretch>
        </p:blipFill>
        <p:spPr>
          <a:xfrm>
            <a:off x="3710975" y="2895600"/>
            <a:ext cx="4610100" cy="16954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29"/>
          <p:cNvSpPr txBox="1"/>
          <p:nvPr/>
        </p:nvSpPr>
        <p:spPr>
          <a:xfrm>
            <a:off x="501450" y="468275"/>
            <a:ext cx="8141100" cy="6003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000"/>
              <a:buFont typeface="Arial"/>
              <a:buNone/>
            </a:pPr>
            <a:r>
              <a:rPr b="1" i="0" lang="es" sz="3000" u="none" cap="none" strike="noStrike">
                <a:solidFill>
                  <a:srgbClr val="EAFF6A"/>
                </a:solidFill>
                <a:latin typeface="DM Sans"/>
                <a:ea typeface="DM Sans"/>
                <a:cs typeface="DM Sans"/>
                <a:sym typeface="DM Sans"/>
              </a:rPr>
              <a:t>Objetivos de la clase</a:t>
            </a:r>
            <a:endParaRPr b="1" i="0" sz="3000" u="none" cap="none" strike="noStrike">
              <a:solidFill>
                <a:srgbClr val="EAFF6A"/>
              </a:solidFill>
              <a:latin typeface="DM Sans"/>
              <a:ea typeface="DM Sans"/>
              <a:cs typeface="DM Sans"/>
              <a:sym typeface="DM Sans"/>
            </a:endParaRPr>
          </a:p>
        </p:txBody>
      </p:sp>
      <p:pic>
        <p:nvPicPr>
          <p:cNvPr id="91" name="Google Shape;91;p29"/>
          <p:cNvPicPr preferRelativeResize="0"/>
          <p:nvPr/>
        </p:nvPicPr>
        <p:blipFill rotWithShape="1">
          <a:blip r:embed="rId3">
            <a:alphaModFix/>
          </a:blip>
          <a:srcRect b="0" l="0" r="0" t="0"/>
          <a:stretch/>
        </p:blipFill>
        <p:spPr>
          <a:xfrm>
            <a:off x="2172138" y="2178713"/>
            <a:ext cx="196975" cy="196975"/>
          </a:xfrm>
          <a:prstGeom prst="rect">
            <a:avLst/>
          </a:prstGeom>
          <a:noFill/>
          <a:ln>
            <a:noFill/>
          </a:ln>
        </p:spPr>
      </p:pic>
      <p:sp>
        <p:nvSpPr>
          <p:cNvPr id="92" name="Google Shape;92;p29"/>
          <p:cNvSpPr txBox="1"/>
          <p:nvPr/>
        </p:nvSpPr>
        <p:spPr>
          <a:xfrm>
            <a:off x="2690561" y="2054738"/>
            <a:ext cx="4281300" cy="392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1" i="0" lang="es" sz="1350" u="none" cap="none" strike="noStrike">
                <a:solidFill>
                  <a:schemeClr val="lt1"/>
                </a:solidFill>
                <a:latin typeface="DM Sans"/>
                <a:ea typeface="DM Sans"/>
                <a:cs typeface="DM Sans"/>
                <a:sym typeface="DM Sans"/>
              </a:rPr>
              <a:t>Implementar</a:t>
            </a:r>
            <a:r>
              <a:rPr b="0" i="0" lang="es" sz="1350" u="none" cap="none" strike="noStrike">
                <a:solidFill>
                  <a:schemeClr val="lt1"/>
                </a:solidFill>
                <a:latin typeface="DM Sans"/>
                <a:ea typeface="DM Sans"/>
                <a:cs typeface="DM Sans"/>
                <a:sym typeface="DM Sans"/>
              </a:rPr>
              <a:t> CRUD. </a:t>
            </a:r>
            <a:endParaRPr b="0" i="0" sz="1350" u="none" cap="none" strike="noStrike">
              <a:solidFill>
                <a:schemeClr val="lt1"/>
              </a:solidFill>
              <a:latin typeface="DM Sans"/>
              <a:ea typeface="DM Sans"/>
              <a:cs typeface="DM Sans"/>
              <a:sym typeface="DM Sans"/>
            </a:endParaRPr>
          </a:p>
        </p:txBody>
      </p:sp>
      <p:pic>
        <p:nvPicPr>
          <p:cNvPr id="93" name="Google Shape;93;p29"/>
          <p:cNvPicPr preferRelativeResize="0"/>
          <p:nvPr/>
        </p:nvPicPr>
        <p:blipFill rotWithShape="1">
          <a:blip r:embed="rId3">
            <a:alphaModFix/>
          </a:blip>
          <a:srcRect b="0" l="0" r="0" t="0"/>
          <a:stretch/>
        </p:blipFill>
        <p:spPr>
          <a:xfrm>
            <a:off x="2172138" y="3009938"/>
            <a:ext cx="196975" cy="196975"/>
          </a:xfrm>
          <a:prstGeom prst="rect">
            <a:avLst/>
          </a:prstGeom>
          <a:noFill/>
          <a:ln>
            <a:noFill/>
          </a:ln>
        </p:spPr>
      </p:pic>
      <p:sp>
        <p:nvSpPr>
          <p:cNvPr id="94" name="Google Shape;94;p29"/>
          <p:cNvSpPr txBox="1"/>
          <p:nvPr/>
        </p:nvSpPr>
        <p:spPr>
          <a:xfrm>
            <a:off x="2690561" y="2912213"/>
            <a:ext cx="4281300" cy="392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1" i="0" lang="es" sz="1350" u="none" cap="none" strike="noStrike">
                <a:solidFill>
                  <a:schemeClr val="lt1"/>
                </a:solidFill>
                <a:latin typeface="DM Sans"/>
                <a:ea typeface="DM Sans"/>
                <a:cs typeface="DM Sans"/>
                <a:sym typeface="DM Sans"/>
              </a:rPr>
              <a:t>Ejecutar</a:t>
            </a:r>
            <a:r>
              <a:rPr b="0" i="0" lang="es" sz="1350" u="none" cap="none" strike="noStrike">
                <a:solidFill>
                  <a:schemeClr val="lt1"/>
                </a:solidFill>
                <a:latin typeface="DM Sans"/>
                <a:ea typeface="DM Sans"/>
                <a:cs typeface="DM Sans"/>
                <a:sym typeface="DM Sans"/>
              </a:rPr>
              <a:t> CRUD con CBV.</a:t>
            </a:r>
            <a:endParaRPr b="0" i="0" sz="1350" u="none" cap="none" strike="noStrike">
              <a:solidFill>
                <a:schemeClr val="lt1"/>
              </a:solidFill>
              <a:latin typeface="DM Sans"/>
              <a:ea typeface="DM Sans"/>
              <a:cs typeface="DM Sans"/>
              <a:sym typeface="DM Sans"/>
            </a:endParaRPr>
          </a:p>
        </p:txBody>
      </p:sp>
      <p:cxnSp>
        <p:nvCxnSpPr>
          <p:cNvPr id="95" name="Google Shape;95;p29"/>
          <p:cNvCxnSpPr>
            <a:stCxn id="91" idx="2"/>
            <a:endCxn id="93" idx="0"/>
          </p:cNvCxnSpPr>
          <p:nvPr/>
        </p:nvCxnSpPr>
        <p:spPr>
          <a:xfrm flipH="1" rot="-5400000">
            <a:off x="1953826" y="2692488"/>
            <a:ext cx="634200" cy="600"/>
          </a:xfrm>
          <a:prstGeom prst="bentConnector3">
            <a:avLst>
              <a:gd fmla="val 50004" name="adj1"/>
            </a:avLst>
          </a:prstGeom>
          <a:noFill/>
          <a:ln cap="flat" cmpd="sng" w="9525">
            <a:solidFill>
              <a:srgbClr val="EAFF6A"/>
            </a:solidFill>
            <a:prstDash val="solid"/>
            <a:round/>
            <a:headEnd len="sm" w="sm" type="none"/>
            <a:tailEnd len="sm" w="sm" type="none"/>
          </a:ln>
        </p:spPr>
      </p:cxn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56"/>
          <p:cNvSpPr txBox="1"/>
          <p:nvPr/>
        </p:nvSpPr>
        <p:spPr>
          <a:xfrm>
            <a:off x="1445150" y="688825"/>
            <a:ext cx="7169400" cy="6696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500"/>
              <a:buFont typeface="Arial"/>
              <a:buNone/>
            </a:pPr>
            <a:r>
              <a:rPr b="1" i="0" lang="es" sz="3500" u="none" cap="none" strike="noStrike">
                <a:solidFill>
                  <a:srgbClr val="EAFF6A"/>
                </a:solidFill>
                <a:latin typeface="DM Sans"/>
                <a:ea typeface="DM Sans"/>
                <a:cs typeface="DM Sans"/>
                <a:sym typeface="DM Sans"/>
              </a:rPr>
              <a:t>Ejemplo en vivo</a:t>
            </a:r>
            <a:endParaRPr b="1" i="0" sz="3500" u="none" cap="none" strike="noStrike">
              <a:solidFill>
                <a:srgbClr val="EAFF6A"/>
              </a:solidFill>
              <a:latin typeface="DM Sans"/>
              <a:ea typeface="DM Sans"/>
              <a:cs typeface="DM Sans"/>
              <a:sym typeface="DM Sans"/>
            </a:endParaRPr>
          </a:p>
        </p:txBody>
      </p:sp>
      <p:sp>
        <p:nvSpPr>
          <p:cNvPr id="356" name="Google Shape;356;p56"/>
          <p:cNvSpPr txBox="1"/>
          <p:nvPr/>
        </p:nvSpPr>
        <p:spPr>
          <a:xfrm>
            <a:off x="473350" y="2287050"/>
            <a:ext cx="71694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s" sz="2500">
                <a:solidFill>
                  <a:srgbClr val="B7B7B7"/>
                </a:solidFill>
                <a:latin typeface="DM Sans"/>
                <a:ea typeface="DM Sans"/>
                <a:cs typeface="DM Sans"/>
                <a:sym typeface="DM Sans"/>
              </a:rPr>
              <a:t>Clases basadas en vistas </a:t>
            </a:r>
            <a:r>
              <a:rPr lang="es" sz="2500">
                <a:solidFill>
                  <a:srgbClr val="B7B7B7"/>
                </a:solidFill>
                <a:latin typeface="DM Sans"/>
                <a:ea typeface="DM Sans"/>
                <a:cs typeface="DM Sans"/>
                <a:sym typeface="DM Sans"/>
              </a:rPr>
              <a:t>Plantillas</a:t>
            </a:r>
            <a:endParaRPr sz="2500">
              <a:solidFill>
                <a:srgbClr val="B7B7B7"/>
              </a:solidFill>
              <a:latin typeface="DM Sans"/>
              <a:ea typeface="DM Sans"/>
              <a:cs typeface="DM Sans"/>
              <a:sym typeface="DM Sans"/>
            </a:endParaRPr>
          </a:p>
        </p:txBody>
      </p:sp>
      <p:grpSp>
        <p:nvGrpSpPr>
          <p:cNvPr id="357" name="Google Shape;357;p56"/>
          <p:cNvGrpSpPr/>
          <p:nvPr/>
        </p:nvGrpSpPr>
        <p:grpSpPr>
          <a:xfrm>
            <a:off x="473351" y="619523"/>
            <a:ext cx="738900" cy="738900"/>
            <a:chOff x="473351" y="619523"/>
            <a:chExt cx="738900" cy="738900"/>
          </a:xfrm>
        </p:grpSpPr>
        <p:sp>
          <p:nvSpPr>
            <p:cNvPr id="358" name="Google Shape;358;p56"/>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59" name="Google Shape;359;p56"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57"/>
          <p:cNvSpPr txBox="1"/>
          <p:nvPr/>
        </p:nvSpPr>
        <p:spPr>
          <a:xfrm>
            <a:off x="476250" y="619525"/>
            <a:ext cx="81384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CBV - Delete</a:t>
            </a:r>
            <a:endParaRPr b="1" i="0" sz="4000" u="none" cap="none" strike="noStrike">
              <a:solidFill>
                <a:schemeClr val="dk1"/>
              </a:solidFill>
              <a:latin typeface="DM Sans"/>
              <a:ea typeface="DM Sans"/>
              <a:cs typeface="DM Sans"/>
              <a:sym typeface="DM Sans"/>
            </a:endParaRPr>
          </a:p>
        </p:txBody>
      </p:sp>
      <p:grpSp>
        <p:nvGrpSpPr>
          <p:cNvPr id="365" name="Google Shape;365;p57"/>
          <p:cNvGrpSpPr/>
          <p:nvPr/>
        </p:nvGrpSpPr>
        <p:grpSpPr>
          <a:xfrm>
            <a:off x="7928851" y="468323"/>
            <a:ext cx="738900" cy="738900"/>
            <a:chOff x="473351" y="619523"/>
            <a:chExt cx="738900" cy="738900"/>
          </a:xfrm>
        </p:grpSpPr>
        <p:sp>
          <p:nvSpPr>
            <p:cNvPr id="366" name="Google Shape;366;p57"/>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67" name="Google Shape;367;p57"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pic>
        <p:nvPicPr>
          <p:cNvPr id="368" name="Google Shape;368;p57"/>
          <p:cNvPicPr preferRelativeResize="0"/>
          <p:nvPr/>
        </p:nvPicPr>
        <p:blipFill>
          <a:blip r:embed="rId4">
            <a:alphaModFix/>
          </a:blip>
          <a:stretch>
            <a:fillRect/>
          </a:stretch>
        </p:blipFill>
        <p:spPr>
          <a:xfrm>
            <a:off x="1293700" y="1815175"/>
            <a:ext cx="6381750" cy="26670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58"/>
          <p:cNvSpPr txBox="1"/>
          <p:nvPr/>
        </p:nvSpPr>
        <p:spPr>
          <a:xfrm>
            <a:off x="476250" y="619525"/>
            <a:ext cx="81384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CBV - Detalle</a:t>
            </a:r>
            <a:endParaRPr b="1" i="0" sz="4000" u="none" cap="none" strike="noStrike">
              <a:solidFill>
                <a:schemeClr val="dk1"/>
              </a:solidFill>
              <a:latin typeface="DM Sans"/>
              <a:ea typeface="DM Sans"/>
              <a:cs typeface="DM Sans"/>
              <a:sym typeface="DM Sans"/>
            </a:endParaRPr>
          </a:p>
        </p:txBody>
      </p:sp>
      <p:grpSp>
        <p:nvGrpSpPr>
          <p:cNvPr id="374" name="Google Shape;374;p58"/>
          <p:cNvGrpSpPr/>
          <p:nvPr/>
        </p:nvGrpSpPr>
        <p:grpSpPr>
          <a:xfrm>
            <a:off x="7928851" y="468323"/>
            <a:ext cx="738900" cy="738900"/>
            <a:chOff x="473351" y="619523"/>
            <a:chExt cx="738900" cy="738900"/>
          </a:xfrm>
        </p:grpSpPr>
        <p:sp>
          <p:nvSpPr>
            <p:cNvPr id="375" name="Google Shape;375;p58"/>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76" name="Google Shape;376;p58"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pic>
        <p:nvPicPr>
          <p:cNvPr id="377" name="Google Shape;377;p58"/>
          <p:cNvPicPr preferRelativeResize="0"/>
          <p:nvPr/>
        </p:nvPicPr>
        <p:blipFill>
          <a:blip r:embed="rId4">
            <a:alphaModFix/>
          </a:blip>
          <a:stretch>
            <a:fillRect/>
          </a:stretch>
        </p:blipFill>
        <p:spPr>
          <a:xfrm>
            <a:off x="1795875" y="1777125"/>
            <a:ext cx="3829050" cy="25050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sp>
        <p:nvSpPr>
          <p:cNvPr id="382" name="Google Shape;382;p59"/>
          <p:cNvSpPr txBox="1"/>
          <p:nvPr/>
        </p:nvSpPr>
        <p:spPr>
          <a:xfrm>
            <a:off x="476250" y="619525"/>
            <a:ext cx="81384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CBV - </a:t>
            </a:r>
            <a:r>
              <a:rPr b="1" lang="es" sz="4000">
                <a:solidFill>
                  <a:schemeClr val="dk1"/>
                </a:solidFill>
                <a:latin typeface="DM Sans"/>
                <a:ea typeface="DM Sans"/>
                <a:cs typeface="DM Sans"/>
                <a:sym typeface="DM Sans"/>
              </a:rPr>
              <a:t>Crear</a:t>
            </a:r>
            <a:endParaRPr b="1" i="0" sz="4000" u="none" cap="none" strike="noStrike">
              <a:solidFill>
                <a:schemeClr val="dk1"/>
              </a:solidFill>
              <a:latin typeface="DM Sans"/>
              <a:ea typeface="DM Sans"/>
              <a:cs typeface="DM Sans"/>
              <a:sym typeface="DM Sans"/>
            </a:endParaRPr>
          </a:p>
        </p:txBody>
      </p:sp>
      <p:grpSp>
        <p:nvGrpSpPr>
          <p:cNvPr id="383" name="Google Shape;383;p59"/>
          <p:cNvGrpSpPr/>
          <p:nvPr/>
        </p:nvGrpSpPr>
        <p:grpSpPr>
          <a:xfrm>
            <a:off x="7928851" y="468323"/>
            <a:ext cx="738900" cy="738900"/>
            <a:chOff x="473351" y="619523"/>
            <a:chExt cx="738900" cy="738900"/>
          </a:xfrm>
        </p:grpSpPr>
        <p:sp>
          <p:nvSpPr>
            <p:cNvPr id="384" name="Google Shape;384;p59"/>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85" name="Google Shape;385;p59"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pic>
        <p:nvPicPr>
          <p:cNvPr id="386" name="Google Shape;386;p59"/>
          <p:cNvPicPr preferRelativeResize="0"/>
          <p:nvPr/>
        </p:nvPicPr>
        <p:blipFill>
          <a:blip r:embed="rId4">
            <a:alphaModFix/>
          </a:blip>
          <a:stretch>
            <a:fillRect/>
          </a:stretch>
        </p:blipFill>
        <p:spPr>
          <a:xfrm>
            <a:off x="2666100" y="1504725"/>
            <a:ext cx="2990850" cy="242887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60"/>
          <p:cNvSpPr txBox="1"/>
          <p:nvPr/>
        </p:nvSpPr>
        <p:spPr>
          <a:xfrm>
            <a:off x="476250" y="619525"/>
            <a:ext cx="81384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CBV - </a:t>
            </a:r>
            <a:r>
              <a:rPr b="1" lang="es" sz="4000">
                <a:solidFill>
                  <a:schemeClr val="dk1"/>
                </a:solidFill>
                <a:latin typeface="DM Sans"/>
                <a:ea typeface="DM Sans"/>
                <a:cs typeface="DM Sans"/>
                <a:sym typeface="DM Sans"/>
              </a:rPr>
              <a:t>Editar</a:t>
            </a:r>
            <a:endParaRPr b="1" i="0" sz="4000" u="none" cap="none" strike="noStrike">
              <a:solidFill>
                <a:schemeClr val="dk1"/>
              </a:solidFill>
              <a:latin typeface="DM Sans"/>
              <a:ea typeface="DM Sans"/>
              <a:cs typeface="DM Sans"/>
              <a:sym typeface="DM Sans"/>
            </a:endParaRPr>
          </a:p>
        </p:txBody>
      </p:sp>
      <p:grpSp>
        <p:nvGrpSpPr>
          <p:cNvPr id="392" name="Google Shape;392;p60"/>
          <p:cNvGrpSpPr/>
          <p:nvPr/>
        </p:nvGrpSpPr>
        <p:grpSpPr>
          <a:xfrm>
            <a:off x="7928851" y="468323"/>
            <a:ext cx="738900" cy="738900"/>
            <a:chOff x="473351" y="619523"/>
            <a:chExt cx="738900" cy="738900"/>
          </a:xfrm>
        </p:grpSpPr>
        <p:sp>
          <p:nvSpPr>
            <p:cNvPr id="393" name="Google Shape;393;p60"/>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94" name="Google Shape;394;p60"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pic>
        <p:nvPicPr>
          <p:cNvPr id="395" name="Google Shape;395;p60"/>
          <p:cNvPicPr preferRelativeResize="0"/>
          <p:nvPr/>
        </p:nvPicPr>
        <p:blipFill>
          <a:blip r:embed="rId4">
            <a:alphaModFix/>
          </a:blip>
          <a:stretch>
            <a:fillRect/>
          </a:stretch>
        </p:blipFill>
        <p:spPr>
          <a:xfrm>
            <a:off x="2830675" y="1731475"/>
            <a:ext cx="3105150" cy="244792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sp>
        <p:nvSpPr>
          <p:cNvPr id="400" name="Google Shape;400;p61"/>
          <p:cNvSpPr txBox="1"/>
          <p:nvPr/>
        </p:nvSpPr>
        <p:spPr>
          <a:xfrm>
            <a:off x="476250" y="619525"/>
            <a:ext cx="81384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CBV - Lista</a:t>
            </a:r>
            <a:endParaRPr b="1" i="0" sz="4000" u="none" cap="none" strike="noStrike">
              <a:solidFill>
                <a:schemeClr val="dk1"/>
              </a:solidFill>
              <a:latin typeface="DM Sans"/>
              <a:ea typeface="DM Sans"/>
              <a:cs typeface="DM Sans"/>
              <a:sym typeface="DM Sans"/>
            </a:endParaRPr>
          </a:p>
        </p:txBody>
      </p:sp>
      <p:grpSp>
        <p:nvGrpSpPr>
          <p:cNvPr id="401" name="Google Shape;401;p61"/>
          <p:cNvGrpSpPr/>
          <p:nvPr/>
        </p:nvGrpSpPr>
        <p:grpSpPr>
          <a:xfrm>
            <a:off x="7928851" y="468323"/>
            <a:ext cx="738900" cy="738900"/>
            <a:chOff x="473351" y="619523"/>
            <a:chExt cx="738900" cy="738900"/>
          </a:xfrm>
        </p:grpSpPr>
        <p:sp>
          <p:nvSpPr>
            <p:cNvPr id="402" name="Google Shape;402;p61"/>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03" name="Google Shape;403;p61"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pic>
        <p:nvPicPr>
          <p:cNvPr id="404" name="Google Shape;404;p61"/>
          <p:cNvPicPr preferRelativeResize="0"/>
          <p:nvPr/>
        </p:nvPicPr>
        <p:blipFill>
          <a:blip r:embed="rId4">
            <a:alphaModFix/>
          </a:blip>
          <a:stretch>
            <a:fillRect/>
          </a:stretch>
        </p:blipFill>
        <p:spPr>
          <a:xfrm>
            <a:off x="2237200" y="1419525"/>
            <a:ext cx="4069486" cy="3480274"/>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sp>
        <p:nvSpPr>
          <p:cNvPr id="409" name="Google Shape;409;p62"/>
          <p:cNvSpPr txBox="1"/>
          <p:nvPr/>
        </p:nvSpPr>
        <p:spPr>
          <a:xfrm>
            <a:off x="1461300" y="1598325"/>
            <a:ext cx="6221400" cy="1431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5000"/>
              <a:buFont typeface="Arial"/>
              <a:buNone/>
            </a:pPr>
            <a:r>
              <a:rPr b="0" i="0" lang="es" sz="5000" u="none" cap="none" strike="noStrike">
                <a:solidFill>
                  <a:srgbClr val="E8E7E3"/>
                </a:solidFill>
                <a:latin typeface="Arial"/>
                <a:ea typeface="Arial"/>
                <a:cs typeface="Arial"/>
                <a:sym typeface="Arial"/>
              </a:rPr>
              <a:t>☕</a:t>
            </a:r>
            <a:endParaRPr b="0" i="0" sz="5000" u="none" cap="none" strike="noStrike">
              <a:solidFill>
                <a:srgbClr val="E8E7E3"/>
              </a:solidFill>
              <a:latin typeface="Arial"/>
              <a:ea typeface="Arial"/>
              <a:cs typeface="Arial"/>
              <a:sym typeface="Arial"/>
            </a:endParaRPr>
          </a:p>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rgbClr val="EAFF6A"/>
                </a:solidFill>
                <a:latin typeface="DM Sans"/>
                <a:ea typeface="DM Sans"/>
                <a:cs typeface="DM Sans"/>
                <a:sym typeface="DM Sans"/>
              </a:rPr>
              <a:t>Break</a:t>
            </a:r>
            <a:endParaRPr b="1" i="0" sz="4000" u="none" cap="none" strike="noStrike">
              <a:solidFill>
                <a:schemeClr val="lt1"/>
              </a:solidFill>
              <a:latin typeface="DM Sans"/>
              <a:ea typeface="DM Sans"/>
              <a:cs typeface="DM Sans"/>
              <a:sym typeface="DM Sans"/>
            </a:endParaRPr>
          </a:p>
        </p:txBody>
      </p:sp>
      <p:sp>
        <p:nvSpPr>
          <p:cNvPr id="410" name="Google Shape;410;p62"/>
          <p:cNvSpPr txBox="1"/>
          <p:nvPr/>
        </p:nvSpPr>
        <p:spPr>
          <a:xfrm>
            <a:off x="2998200" y="2971950"/>
            <a:ext cx="31476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0" i="0" lang="es" sz="2000" u="none" cap="none" strike="noStrike">
                <a:solidFill>
                  <a:schemeClr val="lt1"/>
                </a:solidFill>
                <a:latin typeface="DM Sans"/>
                <a:ea typeface="DM Sans"/>
                <a:cs typeface="DM Sans"/>
                <a:sym typeface="DM Sans"/>
              </a:rPr>
              <a:t>¡10 minutos y volvemos!</a:t>
            </a:r>
            <a:endParaRPr b="0" i="0" sz="2000" u="none" cap="none" strike="noStrike">
              <a:solidFill>
                <a:schemeClr val="lt1"/>
              </a:solidFill>
              <a:latin typeface="DM Sans"/>
              <a:ea typeface="DM Sans"/>
              <a:cs typeface="DM Sans"/>
              <a:sym typeface="DM Sans"/>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grpSp>
        <p:nvGrpSpPr>
          <p:cNvPr id="415" name="Google Shape;415;p63"/>
          <p:cNvGrpSpPr/>
          <p:nvPr/>
        </p:nvGrpSpPr>
        <p:grpSpPr>
          <a:xfrm>
            <a:off x="4202556" y="994173"/>
            <a:ext cx="738900" cy="738900"/>
            <a:chOff x="974706" y="2467173"/>
            <a:chExt cx="738900" cy="738900"/>
          </a:xfrm>
        </p:grpSpPr>
        <p:sp>
          <p:nvSpPr>
            <p:cNvPr id="416" name="Google Shape;416;p63"/>
            <p:cNvSpPr/>
            <p:nvPr/>
          </p:nvSpPr>
          <p:spPr>
            <a:xfrm>
              <a:off x="974706" y="2467173"/>
              <a:ext cx="738900" cy="738900"/>
            </a:xfrm>
            <a:prstGeom prst="ellipse">
              <a:avLst/>
            </a:prstGeom>
            <a:solidFill>
              <a:srgbClr val="EA90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17" name="Google Shape;417;p63" title="ícono de actividad en clase"/>
            <p:cNvPicPr preferRelativeResize="0"/>
            <p:nvPr/>
          </p:nvPicPr>
          <p:blipFill rotWithShape="1">
            <a:blip r:embed="rId3">
              <a:alphaModFix/>
            </a:blip>
            <a:srcRect b="0" l="0" r="0" t="0"/>
            <a:stretch/>
          </p:blipFill>
          <p:spPr>
            <a:xfrm>
              <a:off x="1109750" y="2610275"/>
              <a:ext cx="452650" cy="452650"/>
            </a:xfrm>
            <a:prstGeom prst="rect">
              <a:avLst/>
            </a:prstGeom>
            <a:noFill/>
            <a:ln>
              <a:noFill/>
            </a:ln>
          </p:spPr>
        </p:pic>
      </p:grpSp>
      <p:sp>
        <p:nvSpPr>
          <p:cNvPr id="418" name="Google Shape;418;p63"/>
          <p:cNvSpPr txBox="1"/>
          <p:nvPr/>
        </p:nvSpPr>
        <p:spPr>
          <a:xfrm>
            <a:off x="1461300" y="2208625"/>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Realizar CRUD</a:t>
            </a:r>
            <a:endParaRPr b="1" i="0" sz="4000" u="none" cap="none" strike="noStrike">
              <a:solidFill>
                <a:schemeClr val="dk1"/>
              </a:solidFill>
              <a:highlight>
                <a:srgbClr val="EAFF6A"/>
              </a:highlight>
              <a:latin typeface="DM Sans"/>
              <a:ea typeface="DM Sans"/>
              <a:cs typeface="DM Sans"/>
              <a:sym typeface="DM Sans"/>
            </a:endParaRPr>
          </a:p>
        </p:txBody>
      </p:sp>
      <p:sp>
        <p:nvSpPr>
          <p:cNvPr id="419" name="Google Shape;419;p63"/>
          <p:cNvSpPr txBox="1"/>
          <p:nvPr/>
        </p:nvSpPr>
        <p:spPr>
          <a:xfrm>
            <a:off x="987300" y="3849138"/>
            <a:ext cx="71694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0" i="0" lang="es" sz="2000" u="none" cap="none" strike="noStrike">
                <a:solidFill>
                  <a:srgbClr val="83AEFB"/>
                </a:solidFill>
                <a:latin typeface="DM Sans"/>
                <a:ea typeface="DM Sans"/>
                <a:cs typeface="DM Sans"/>
                <a:sym typeface="DM Sans"/>
              </a:rPr>
              <a:t>Duración: </a:t>
            </a:r>
            <a:r>
              <a:rPr b="1" i="0" lang="es" sz="2000" u="none" cap="none" strike="noStrike">
                <a:solidFill>
                  <a:srgbClr val="83AEFB"/>
                </a:solidFill>
                <a:latin typeface="DM Sans"/>
                <a:ea typeface="DM Sans"/>
                <a:cs typeface="DM Sans"/>
                <a:sym typeface="DM Sans"/>
              </a:rPr>
              <a:t>20 minutos</a:t>
            </a:r>
            <a:endParaRPr b="1" i="0" sz="2000" u="none" cap="none" strike="noStrike">
              <a:solidFill>
                <a:srgbClr val="83AEFB"/>
              </a:solidFill>
              <a:latin typeface="DM Sans"/>
              <a:ea typeface="DM Sans"/>
              <a:cs typeface="DM Sans"/>
              <a:sym typeface="DM Sans"/>
            </a:endParaRPr>
          </a:p>
        </p:txBody>
      </p:sp>
      <p:sp>
        <p:nvSpPr>
          <p:cNvPr id="420" name="Google Shape;420;p63"/>
          <p:cNvSpPr txBox="1"/>
          <p:nvPr/>
        </p:nvSpPr>
        <p:spPr>
          <a:xfrm>
            <a:off x="987300" y="2947538"/>
            <a:ext cx="7169400" cy="800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chemeClr val="dk1"/>
              </a:buClr>
              <a:buSzPts val="1100"/>
              <a:buFont typeface="Arial"/>
              <a:buNone/>
            </a:pPr>
            <a:r>
              <a:rPr b="0" i="0" lang="es" sz="2000" u="none" cap="none" strike="noStrike">
                <a:solidFill>
                  <a:srgbClr val="999999"/>
                </a:solidFill>
                <a:latin typeface="DM Sans"/>
                <a:ea typeface="DM Sans"/>
                <a:cs typeface="DM Sans"/>
                <a:sym typeface="DM Sans"/>
              </a:rPr>
              <a:t>Realizar CRUD en alguna de tus clases del trabajo que tienes en mente. </a:t>
            </a:r>
            <a:endParaRPr b="0" i="0" sz="2000" u="none" cap="none" strike="noStrike">
              <a:solidFill>
                <a:srgbClr val="999999"/>
              </a:solidFill>
              <a:latin typeface="DM Sans"/>
              <a:ea typeface="DM Sans"/>
              <a:cs typeface="DM Sans"/>
              <a:sym typeface="DM Sans"/>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grpSp>
        <p:nvGrpSpPr>
          <p:cNvPr id="425" name="Google Shape;425;p64"/>
          <p:cNvGrpSpPr/>
          <p:nvPr/>
        </p:nvGrpSpPr>
        <p:grpSpPr>
          <a:xfrm>
            <a:off x="457347" y="468297"/>
            <a:ext cx="431074" cy="431074"/>
            <a:chOff x="974706" y="2467173"/>
            <a:chExt cx="738900" cy="738900"/>
          </a:xfrm>
        </p:grpSpPr>
        <p:sp>
          <p:nvSpPr>
            <p:cNvPr id="426" name="Google Shape;426;p64"/>
            <p:cNvSpPr/>
            <p:nvPr/>
          </p:nvSpPr>
          <p:spPr>
            <a:xfrm>
              <a:off x="974706" y="2467173"/>
              <a:ext cx="738900" cy="738900"/>
            </a:xfrm>
            <a:prstGeom prst="ellipse">
              <a:avLst/>
            </a:prstGeom>
            <a:solidFill>
              <a:srgbClr val="EA90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27" name="Google Shape;427;p64" title="ícono de actividad en clase"/>
            <p:cNvPicPr preferRelativeResize="0"/>
            <p:nvPr/>
          </p:nvPicPr>
          <p:blipFill rotWithShape="1">
            <a:blip r:embed="rId3">
              <a:alphaModFix/>
            </a:blip>
            <a:srcRect b="0" l="0" r="0" t="0"/>
            <a:stretch/>
          </p:blipFill>
          <p:spPr>
            <a:xfrm>
              <a:off x="1109750" y="2610275"/>
              <a:ext cx="452650" cy="452650"/>
            </a:xfrm>
            <a:prstGeom prst="rect">
              <a:avLst/>
            </a:prstGeom>
            <a:noFill/>
            <a:ln>
              <a:noFill/>
            </a:ln>
          </p:spPr>
        </p:pic>
      </p:grpSp>
      <p:sp>
        <p:nvSpPr>
          <p:cNvPr id="428" name="Google Shape;428;p64"/>
          <p:cNvSpPr txBox="1"/>
          <p:nvPr/>
        </p:nvSpPr>
        <p:spPr>
          <a:xfrm>
            <a:off x="501450" y="1081750"/>
            <a:ext cx="49872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Realizar CRUD</a:t>
            </a:r>
            <a:endParaRPr b="1" i="0" sz="4000" u="none" cap="none" strike="noStrike">
              <a:solidFill>
                <a:schemeClr val="dk1"/>
              </a:solidFill>
              <a:latin typeface="DM Sans"/>
              <a:ea typeface="DM Sans"/>
              <a:cs typeface="DM Sans"/>
              <a:sym typeface="DM Sans"/>
            </a:endParaRPr>
          </a:p>
        </p:txBody>
      </p:sp>
      <p:pic>
        <p:nvPicPr>
          <p:cNvPr id="429" name="Google Shape;429;p64"/>
          <p:cNvPicPr preferRelativeResize="0"/>
          <p:nvPr/>
        </p:nvPicPr>
        <p:blipFill rotWithShape="1">
          <a:blip r:embed="rId4">
            <a:alphaModFix/>
          </a:blip>
          <a:srcRect b="0" l="0" r="0" t="0"/>
          <a:stretch/>
        </p:blipFill>
        <p:spPr>
          <a:xfrm>
            <a:off x="7811413" y="4692275"/>
            <a:ext cx="1150750" cy="267575"/>
          </a:xfrm>
          <a:prstGeom prst="rect">
            <a:avLst/>
          </a:prstGeom>
          <a:noFill/>
          <a:ln>
            <a:noFill/>
          </a:ln>
        </p:spPr>
      </p:pic>
      <p:sp>
        <p:nvSpPr>
          <p:cNvPr id="430" name="Google Shape;430;p64"/>
          <p:cNvSpPr txBox="1"/>
          <p:nvPr/>
        </p:nvSpPr>
        <p:spPr>
          <a:xfrm>
            <a:off x="739100" y="2079075"/>
            <a:ext cx="6502200" cy="600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0" i="0" lang="es" sz="1350" u="none" cap="none" strike="noStrike">
                <a:solidFill>
                  <a:srgbClr val="000000"/>
                </a:solidFill>
                <a:latin typeface="DM Sans"/>
                <a:ea typeface="DM Sans"/>
                <a:cs typeface="DM Sans"/>
                <a:sym typeface="DM Sans"/>
              </a:rPr>
              <a:t>Pensando en una de las clases que tendrás que usar en la entrega Final, por ejemplo Blog, ha</a:t>
            </a:r>
            <a:r>
              <a:rPr lang="es" sz="1350">
                <a:latin typeface="DM Sans"/>
                <a:ea typeface="DM Sans"/>
                <a:cs typeface="DM Sans"/>
                <a:sym typeface="DM Sans"/>
              </a:rPr>
              <a:t>z</a:t>
            </a:r>
            <a:r>
              <a:rPr b="0" i="0" lang="es" sz="1350" u="none" cap="none" strike="noStrike">
                <a:solidFill>
                  <a:srgbClr val="000000"/>
                </a:solidFill>
                <a:latin typeface="DM Sans"/>
                <a:ea typeface="DM Sans"/>
                <a:cs typeface="DM Sans"/>
                <a:sym typeface="DM Sans"/>
              </a:rPr>
              <a:t> CRUD sobre ella, realizando CBV.</a:t>
            </a:r>
            <a:endParaRPr b="0" i="0" sz="1350" u="none" cap="none" strike="noStrike">
              <a:solidFill>
                <a:srgbClr val="000000"/>
              </a:solidFill>
              <a:latin typeface="DM Sans"/>
              <a:ea typeface="DM Sans"/>
              <a:cs typeface="DM Sans"/>
              <a:sym typeface="DM Sans"/>
            </a:endParaRPr>
          </a:p>
        </p:txBody>
      </p:sp>
      <p:sp>
        <p:nvSpPr>
          <p:cNvPr id="431" name="Google Shape;431;p64"/>
          <p:cNvSpPr txBox="1"/>
          <p:nvPr/>
        </p:nvSpPr>
        <p:spPr>
          <a:xfrm>
            <a:off x="930550" y="468275"/>
            <a:ext cx="24612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 sz="1600" u="none" cap="none" strike="noStrike">
                <a:solidFill>
                  <a:schemeClr val="dk1"/>
                </a:solidFill>
                <a:latin typeface="DM Sans"/>
                <a:ea typeface="DM Sans"/>
                <a:cs typeface="DM Sans"/>
                <a:sym typeface="DM Sans"/>
              </a:rPr>
              <a:t>ACTIVIDAD EN CLASE</a:t>
            </a:r>
            <a:endParaRPr b="0" i="0" sz="1400" u="none" cap="none" strike="noStrike">
              <a:solidFill>
                <a:srgbClr val="000000"/>
              </a:solidFill>
              <a:latin typeface="DM Sans"/>
              <a:ea typeface="DM Sans"/>
              <a:cs typeface="DM Sans"/>
              <a:sym typeface="DM Sans"/>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 name="Shape 435"/>
        <p:cNvGrpSpPr/>
        <p:nvPr/>
      </p:nvGrpSpPr>
      <p:grpSpPr>
        <a:xfrm>
          <a:off x="0" y="0"/>
          <a:ext cx="0" cy="0"/>
          <a:chOff x="0" y="0"/>
          <a:chExt cx="0" cy="0"/>
        </a:xfrm>
      </p:grpSpPr>
      <p:sp>
        <p:nvSpPr>
          <p:cNvPr id="436" name="Google Shape;436;p65"/>
          <p:cNvSpPr txBox="1"/>
          <p:nvPr/>
        </p:nvSpPr>
        <p:spPr>
          <a:xfrm>
            <a:off x="1404863" y="2202300"/>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rgbClr val="EA90FF"/>
                </a:solidFill>
                <a:latin typeface="DM Sans"/>
                <a:ea typeface="DM Sans"/>
                <a:cs typeface="DM Sans"/>
                <a:sym typeface="DM Sans"/>
              </a:rPr>
              <a:t>Mixin y Decoradores</a:t>
            </a:r>
            <a:endParaRPr b="1" i="0" sz="4000" u="none" cap="none" strike="noStrike">
              <a:solidFill>
                <a:srgbClr val="EA90FF"/>
              </a:solidFill>
              <a:latin typeface="DM Sans"/>
              <a:ea typeface="DM Sans"/>
              <a:cs typeface="DM Sans"/>
              <a:sym typeface="DM San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30"/>
          <p:cNvSpPr txBox="1"/>
          <p:nvPr/>
        </p:nvSpPr>
        <p:spPr>
          <a:xfrm>
            <a:off x="501450" y="468275"/>
            <a:ext cx="8141100" cy="6003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000"/>
              <a:buFont typeface="Arial"/>
              <a:buNone/>
            </a:pPr>
            <a:r>
              <a:rPr b="1" i="0" lang="es" sz="3000" u="none" cap="none" strike="noStrike">
                <a:solidFill>
                  <a:srgbClr val="EAFF6A"/>
                </a:solidFill>
                <a:latin typeface="DM Sans"/>
                <a:ea typeface="DM Sans"/>
                <a:cs typeface="DM Sans"/>
                <a:sym typeface="DM Sans"/>
              </a:rPr>
              <a:t>Objetivos de la clase</a:t>
            </a:r>
            <a:endParaRPr b="1" i="0" sz="3000" u="none" cap="none" strike="noStrike">
              <a:solidFill>
                <a:srgbClr val="EAFF6A"/>
              </a:solidFill>
              <a:latin typeface="DM Sans"/>
              <a:ea typeface="DM Sans"/>
              <a:cs typeface="DM Sans"/>
              <a:sym typeface="DM Sans"/>
            </a:endParaRPr>
          </a:p>
        </p:txBody>
      </p:sp>
      <p:pic>
        <p:nvPicPr>
          <p:cNvPr id="101" name="Google Shape;101;p30"/>
          <p:cNvPicPr preferRelativeResize="0"/>
          <p:nvPr/>
        </p:nvPicPr>
        <p:blipFill rotWithShape="1">
          <a:blip r:embed="rId3">
            <a:alphaModFix/>
          </a:blip>
          <a:srcRect b="0" l="0" r="0" t="0"/>
          <a:stretch/>
        </p:blipFill>
        <p:spPr>
          <a:xfrm>
            <a:off x="2172438" y="1545313"/>
            <a:ext cx="196975" cy="196975"/>
          </a:xfrm>
          <a:prstGeom prst="rect">
            <a:avLst/>
          </a:prstGeom>
          <a:noFill/>
          <a:ln>
            <a:noFill/>
          </a:ln>
        </p:spPr>
      </p:pic>
      <p:sp>
        <p:nvSpPr>
          <p:cNvPr id="102" name="Google Shape;102;p30"/>
          <p:cNvSpPr txBox="1"/>
          <p:nvPr/>
        </p:nvSpPr>
        <p:spPr>
          <a:xfrm>
            <a:off x="2690561" y="1451613"/>
            <a:ext cx="4281300" cy="392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1" i="0" lang="es" sz="1350" u="none" cap="none" strike="noStrike">
                <a:solidFill>
                  <a:schemeClr val="lt1"/>
                </a:solidFill>
                <a:latin typeface="DM Sans"/>
                <a:ea typeface="DM Sans"/>
                <a:cs typeface="DM Sans"/>
                <a:sym typeface="DM Sans"/>
              </a:rPr>
              <a:t>Generar</a:t>
            </a:r>
            <a:r>
              <a:rPr b="0" i="0" lang="es" sz="1350" u="none" cap="none" strike="noStrike">
                <a:solidFill>
                  <a:schemeClr val="lt1"/>
                </a:solidFill>
                <a:latin typeface="DM Sans"/>
                <a:ea typeface="DM Sans"/>
                <a:cs typeface="DM Sans"/>
                <a:sym typeface="DM Sans"/>
              </a:rPr>
              <a:t> un Login sin el panel de administración. </a:t>
            </a:r>
            <a:endParaRPr b="0" i="0" sz="1350" u="none" cap="none" strike="noStrike">
              <a:solidFill>
                <a:schemeClr val="lt1"/>
              </a:solidFill>
              <a:latin typeface="DM Sans"/>
              <a:ea typeface="DM Sans"/>
              <a:cs typeface="DM Sans"/>
              <a:sym typeface="DM Sans"/>
            </a:endParaRPr>
          </a:p>
        </p:txBody>
      </p:sp>
      <p:pic>
        <p:nvPicPr>
          <p:cNvPr id="103" name="Google Shape;103;p30"/>
          <p:cNvPicPr preferRelativeResize="0"/>
          <p:nvPr/>
        </p:nvPicPr>
        <p:blipFill rotWithShape="1">
          <a:blip r:embed="rId3">
            <a:alphaModFix/>
          </a:blip>
          <a:srcRect b="0" l="0" r="0" t="0"/>
          <a:stretch/>
        </p:blipFill>
        <p:spPr>
          <a:xfrm>
            <a:off x="2172138" y="2178713"/>
            <a:ext cx="196975" cy="196975"/>
          </a:xfrm>
          <a:prstGeom prst="rect">
            <a:avLst/>
          </a:prstGeom>
          <a:noFill/>
          <a:ln>
            <a:noFill/>
          </a:ln>
        </p:spPr>
      </p:pic>
      <p:sp>
        <p:nvSpPr>
          <p:cNvPr id="104" name="Google Shape;104;p30"/>
          <p:cNvSpPr txBox="1"/>
          <p:nvPr/>
        </p:nvSpPr>
        <p:spPr>
          <a:xfrm>
            <a:off x="2690561" y="2054738"/>
            <a:ext cx="4281300" cy="392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1" i="0" lang="es" sz="1350" u="none" cap="none" strike="noStrike">
                <a:solidFill>
                  <a:schemeClr val="lt1"/>
                </a:solidFill>
                <a:latin typeface="DM Sans"/>
                <a:ea typeface="DM Sans"/>
                <a:cs typeface="DM Sans"/>
                <a:sym typeface="DM Sans"/>
              </a:rPr>
              <a:t>Realizar</a:t>
            </a:r>
            <a:r>
              <a:rPr b="0" i="0" lang="es" sz="1350" u="none" cap="none" strike="noStrike">
                <a:solidFill>
                  <a:schemeClr val="lt1"/>
                </a:solidFill>
                <a:latin typeface="DM Sans"/>
                <a:ea typeface="DM Sans"/>
                <a:cs typeface="DM Sans"/>
                <a:sym typeface="DM Sans"/>
              </a:rPr>
              <a:t> el registro en nuestra web. </a:t>
            </a:r>
            <a:endParaRPr b="0" i="0" sz="1350" u="none" cap="none" strike="noStrike">
              <a:solidFill>
                <a:schemeClr val="lt1"/>
              </a:solidFill>
              <a:latin typeface="DM Sans"/>
              <a:ea typeface="DM Sans"/>
              <a:cs typeface="DM Sans"/>
              <a:sym typeface="DM Sans"/>
            </a:endParaRPr>
          </a:p>
        </p:txBody>
      </p:sp>
      <p:pic>
        <p:nvPicPr>
          <p:cNvPr id="105" name="Google Shape;105;p30"/>
          <p:cNvPicPr preferRelativeResize="0"/>
          <p:nvPr/>
        </p:nvPicPr>
        <p:blipFill rotWithShape="1">
          <a:blip r:embed="rId3">
            <a:alphaModFix/>
          </a:blip>
          <a:srcRect b="0" l="0" r="0" t="0"/>
          <a:stretch/>
        </p:blipFill>
        <p:spPr>
          <a:xfrm>
            <a:off x="2172138" y="3009938"/>
            <a:ext cx="196975" cy="196975"/>
          </a:xfrm>
          <a:prstGeom prst="rect">
            <a:avLst/>
          </a:prstGeom>
          <a:noFill/>
          <a:ln>
            <a:noFill/>
          </a:ln>
        </p:spPr>
      </p:pic>
      <p:sp>
        <p:nvSpPr>
          <p:cNvPr id="106" name="Google Shape;106;p30"/>
          <p:cNvSpPr txBox="1"/>
          <p:nvPr/>
        </p:nvSpPr>
        <p:spPr>
          <a:xfrm>
            <a:off x="2690561" y="2912213"/>
            <a:ext cx="4281300" cy="600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1" i="0" lang="es" sz="1350" u="none" cap="none" strike="noStrike">
                <a:solidFill>
                  <a:schemeClr val="lt1"/>
                </a:solidFill>
                <a:latin typeface="DM Sans"/>
                <a:ea typeface="DM Sans"/>
                <a:cs typeface="DM Sans"/>
                <a:sym typeface="DM Sans"/>
              </a:rPr>
              <a:t>Inducir </a:t>
            </a:r>
            <a:r>
              <a:rPr b="0" i="0" lang="es" sz="1350" u="none" cap="none" strike="noStrike">
                <a:solidFill>
                  <a:schemeClr val="lt1"/>
                </a:solidFill>
                <a:latin typeface="DM Sans"/>
                <a:ea typeface="DM Sans"/>
                <a:cs typeface="DM Sans"/>
                <a:sym typeface="DM Sans"/>
              </a:rPr>
              <a:t> a nuestro público a loguearse para ver nuestra web.</a:t>
            </a:r>
            <a:endParaRPr b="0" i="0" sz="1350" u="none" cap="none" strike="noStrike">
              <a:solidFill>
                <a:schemeClr val="lt1"/>
              </a:solidFill>
              <a:latin typeface="DM Sans"/>
              <a:ea typeface="DM Sans"/>
              <a:cs typeface="DM Sans"/>
              <a:sym typeface="DM Sans"/>
            </a:endParaRPr>
          </a:p>
        </p:txBody>
      </p:sp>
      <p:cxnSp>
        <p:nvCxnSpPr>
          <p:cNvPr id="107" name="Google Shape;107;p30"/>
          <p:cNvCxnSpPr>
            <a:stCxn id="101" idx="2"/>
            <a:endCxn id="103" idx="0"/>
          </p:cNvCxnSpPr>
          <p:nvPr/>
        </p:nvCxnSpPr>
        <p:spPr>
          <a:xfrm flipH="1" rot="-5400000">
            <a:off x="2052975" y="1960238"/>
            <a:ext cx="436500" cy="600"/>
          </a:xfrm>
          <a:prstGeom prst="bentConnector3">
            <a:avLst>
              <a:gd fmla="val 49991" name="adj1"/>
            </a:avLst>
          </a:prstGeom>
          <a:noFill/>
          <a:ln cap="flat" cmpd="sng" w="9525">
            <a:solidFill>
              <a:srgbClr val="EAFF6A"/>
            </a:solidFill>
            <a:prstDash val="solid"/>
            <a:round/>
            <a:headEnd len="sm" w="sm" type="none"/>
            <a:tailEnd len="sm" w="sm" type="none"/>
          </a:ln>
        </p:spPr>
      </p:cxnSp>
      <p:cxnSp>
        <p:nvCxnSpPr>
          <p:cNvPr id="108" name="Google Shape;108;p30"/>
          <p:cNvCxnSpPr>
            <a:stCxn id="103" idx="2"/>
            <a:endCxn id="105" idx="0"/>
          </p:cNvCxnSpPr>
          <p:nvPr/>
        </p:nvCxnSpPr>
        <p:spPr>
          <a:xfrm flipH="1" rot="-5400000">
            <a:off x="1953825" y="2692488"/>
            <a:ext cx="634200" cy="600"/>
          </a:xfrm>
          <a:prstGeom prst="bentConnector3">
            <a:avLst>
              <a:gd fmla="val 50004" name="adj1"/>
            </a:avLst>
          </a:prstGeom>
          <a:noFill/>
          <a:ln cap="flat" cmpd="sng" w="9525">
            <a:solidFill>
              <a:srgbClr val="EAFF6A"/>
            </a:solidFill>
            <a:prstDash val="solid"/>
            <a:round/>
            <a:headEnd len="sm" w="sm" type="none"/>
            <a:tailEnd len="sm" w="sm" type="none"/>
          </a:ln>
        </p:spPr>
      </p:cxn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sp>
        <p:nvSpPr>
          <p:cNvPr id="441" name="Google Shape;441;p66"/>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rgbClr val="000000"/>
                </a:solidFill>
                <a:latin typeface="DM Sans"/>
                <a:ea typeface="DM Sans"/>
                <a:cs typeface="DM Sans"/>
                <a:sym typeface="DM Sans"/>
              </a:rPr>
              <a:t>Decoradores</a:t>
            </a:r>
            <a:endParaRPr b="1" i="0" sz="4000" u="none" cap="none" strike="noStrike">
              <a:solidFill>
                <a:srgbClr val="000000"/>
              </a:solidFill>
              <a:latin typeface="DM Sans"/>
              <a:ea typeface="DM Sans"/>
              <a:cs typeface="DM Sans"/>
              <a:sym typeface="DM Sans"/>
            </a:endParaRPr>
          </a:p>
        </p:txBody>
      </p:sp>
      <p:sp>
        <p:nvSpPr>
          <p:cNvPr id="442" name="Google Shape;442;p66"/>
          <p:cNvSpPr txBox="1"/>
          <p:nvPr/>
        </p:nvSpPr>
        <p:spPr>
          <a:xfrm>
            <a:off x="4925300" y="2143700"/>
            <a:ext cx="3501900" cy="1431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s" sz="1350" u="none" cap="none" strike="noStrike">
                <a:solidFill>
                  <a:srgbClr val="000000"/>
                </a:solidFill>
                <a:latin typeface="DM Sans"/>
                <a:ea typeface="DM Sans"/>
                <a:cs typeface="DM Sans"/>
                <a:sym typeface="DM Sans"/>
              </a:rPr>
              <a:t> Nos sirven para</a:t>
            </a:r>
            <a:r>
              <a:rPr b="0" i="0" lang="es" sz="1350" u="none" cap="none" strike="noStrike">
                <a:solidFill>
                  <a:srgbClr val="000000"/>
                </a:solidFill>
                <a:highlight>
                  <a:srgbClr val="FFFFFF"/>
                </a:highlight>
                <a:latin typeface="DM Sans"/>
                <a:ea typeface="DM Sans"/>
                <a:cs typeface="DM Sans"/>
                <a:sym typeface="DM Sans"/>
              </a:rPr>
              <a:t> </a:t>
            </a:r>
            <a:r>
              <a:rPr b="0" i="0" lang="es" sz="1350" u="none" cap="none" strike="noStrike">
                <a:solidFill>
                  <a:srgbClr val="000000"/>
                </a:solidFill>
                <a:highlight>
                  <a:srgbClr val="EAFF6A"/>
                </a:highlight>
                <a:latin typeface="DM Sans"/>
                <a:ea typeface="DM Sans"/>
                <a:cs typeface="DM Sans"/>
                <a:sym typeface="DM Sans"/>
              </a:rPr>
              <a:t>validar identidad</a:t>
            </a:r>
            <a:r>
              <a:rPr b="0" i="0" lang="es" sz="1350" u="none" cap="none" strike="noStrike">
                <a:solidFill>
                  <a:srgbClr val="000000"/>
                </a:solidFill>
                <a:highlight>
                  <a:srgbClr val="9DF4E2"/>
                </a:highlight>
                <a:latin typeface="DM Sans"/>
                <a:ea typeface="DM Sans"/>
                <a:cs typeface="DM Sans"/>
                <a:sym typeface="DM Sans"/>
              </a:rPr>
              <a:t> </a:t>
            </a:r>
            <a:r>
              <a:rPr b="0" i="0" lang="es" sz="1350" u="none" cap="none" strike="noStrike">
                <a:solidFill>
                  <a:srgbClr val="000000"/>
                </a:solidFill>
                <a:latin typeface="DM Sans"/>
                <a:ea typeface="DM Sans"/>
                <a:cs typeface="DM Sans"/>
                <a:sym typeface="DM Sans"/>
              </a:rPr>
              <a:t>rápidamente, pero están más orientados a </a:t>
            </a:r>
            <a:r>
              <a:rPr b="0" i="0" lang="es" sz="1350" u="none" cap="none" strike="noStrike">
                <a:solidFill>
                  <a:srgbClr val="000000"/>
                </a:solidFill>
                <a:highlight>
                  <a:srgbClr val="EAFF6A"/>
                </a:highlight>
                <a:latin typeface="DM Sans"/>
                <a:ea typeface="DM Sans"/>
                <a:cs typeface="DM Sans"/>
                <a:sym typeface="DM Sans"/>
              </a:rPr>
              <a:t>vistas</a:t>
            </a:r>
            <a:r>
              <a:rPr b="0" i="0" lang="es" sz="1350" u="none" cap="none" strike="noStrike">
                <a:solidFill>
                  <a:srgbClr val="000000"/>
                </a:solidFill>
                <a:latin typeface="DM Sans"/>
                <a:ea typeface="DM Sans"/>
                <a:cs typeface="DM Sans"/>
                <a:sym typeface="DM Sans"/>
              </a:rPr>
              <a:t> y </a:t>
            </a:r>
            <a:r>
              <a:rPr b="0" i="0" lang="es" sz="1350" u="none" cap="none" strike="noStrike">
                <a:solidFill>
                  <a:srgbClr val="000000"/>
                </a:solidFill>
                <a:highlight>
                  <a:srgbClr val="EAFF6A"/>
                </a:highlight>
                <a:latin typeface="DM Sans"/>
                <a:ea typeface="DM Sans"/>
                <a:cs typeface="DM Sans"/>
                <a:sym typeface="DM Sans"/>
              </a:rPr>
              <a:t>def.</a:t>
            </a:r>
            <a:endParaRPr b="0" i="0" sz="1350" u="none" cap="none" strike="noStrike">
              <a:solidFill>
                <a:srgbClr val="000000"/>
              </a:solidFill>
              <a:highlight>
                <a:srgbClr val="EAFF6A"/>
              </a:highlight>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10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100"/>
              <a:buFont typeface="Arial"/>
              <a:buNone/>
            </a:pPr>
            <a:r>
              <a:rPr b="0" i="0" lang="es" sz="1350" u="none" cap="none" strike="noStrike">
                <a:solidFill>
                  <a:srgbClr val="000000"/>
                </a:solidFill>
                <a:latin typeface="DM Sans"/>
                <a:ea typeface="DM Sans"/>
                <a:cs typeface="DM Sans"/>
                <a:sym typeface="DM Sans"/>
              </a:rPr>
              <a:t>👈 Primero usaremos el decorador más simple y ya dado por Django.</a:t>
            </a:r>
            <a:endParaRPr b="0" i="0" sz="1350" u="none" cap="none" strike="noStrike">
              <a:solidFill>
                <a:srgbClr val="000000"/>
              </a:solidFill>
              <a:latin typeface="DM Sans"/>
              <a:ea typeface="DM Sans"/>
              <a:cs typeface="DM Sans"/>
              <a:sym typeface="DM Sans"/>
            </a:endParaRPr>
          </a:p>
        </p:txBody>
      </p:sp>
      <p:grpSp>
        <p:nvGrpSpPr>
          <p:cNvPr id="443" name="Google Shape;443;p66"/>
          <p:cNvGrpSpPr/>
          <p:nvPr/>
        </p:nvGrpSpPr>
        <p:grpSpPr>
          <a:xfrm>
            <a:off x="7928851" y="468323"/>
            <a:ext cx="738900" cy="738900"/>
            <a:chOff x="473351" y="619523"/>
            <a:chExt cx="738900" cy="738900"/>
          </a:xfrm>
        </p:grpSpPr>
        <p:sp>
          <p:nvSpPr>
            <p:cNvPr id="444" name="Google Shape;444;p66"/>
            <p:cNvSpPr/>
            <p:nvPr/>
          </p:nvSpPr>
          <p:spPr>
            <a:xfrm>
              <a:off x="473351" y="619523"/>
              <a:ext cx="738900" cy="738900"/>
            </a:xfrm>
            <a:prstGeom prst="ellipse">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45" name="Google Shape;445;p66"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pic>
        <p:nvPicPr>
          <p:cNvPr id="446" name="Google Shape;446;p66"/>
          <p:cNvPicPr preferRelativeResize="0"/>
          <p:nvPr/>
        </p:nvPicPr>
        <p:blipFill rotWithShape="1">
          <a:blip r:embed="rId4">
            <a:alphaModFix/>
          </a:blip>
          <a:srcRect b="0" l="0" r="0" t="0"/>
          <a:stretch/>
        </p:blipFill>
        <p:spPr>
          <a:xfrm>
            <a:off x="473350" y="1754213"/>
            <a:ext cx="4119099" cy="642384"/>
          </a:xfrm>
          <a:prstGeom prst="rect">
            <a:avLst/>
          </a:prstGeom>
          <a:noFill/>
          <a:ln>
            <a:noFill/>
          </a:ln>
        </p:spPr>
      </p:pic>
      <p:pic>
        <p:nvPicPr>
          <p:cNvPr id="447" name="Google Shape;447;p66"/>
          <p:cNvPicPr preferRelativeResize="0"/>
          <p:nvPr/>
        </p:nvPicPr>
        <p:blipFill rotWithShape="1">
          <a:blip r:embed="rId5">
            <a:alphaModFix/>
          </a:blip>
          <a:srcRect b="0" l="0" r="0" t="0"/>
          <a:stretch/>
        </p:blipFill>
        <p:spPr>
          <a:xfrm>
            <a:off x="473350" y="3261800"/>
            <a:ext cx="4119099" cy="1118438"/>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 name="Shape 451"/>
        <p:cNvGrpSpPr/>
        <p:nvPr/>
      </p:nvGrpSpPr>
      <p:grpSpPr>
        <a:xfrm>
          <a:off x="0" y="0"/>
          <a:ext cx="0" cy="0"/>
          <a:chOff x="0" y="0"/>
          <a:chExt cx="0" cy="0"/>
        </a:xfrm>
      </p:grpSpPr>
      <p:sp>
        <p:nvSpPr>
          <p:cNvPr id="452" name="Google Shape;452;p67"/>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rgbClr val="000000"/>
                </a:solidFill>
                <a:latin typeface="DM Sans"/>
                <a:ea typeface="DM Sans"/>
                <a:cs typeface="DM Sans"/>
                <a:sym typeface="DM Sans"/>
              </a:rPr>
              <a:t>Decoradores</a:t>
            </a:r>
            <a:endParaRPr b="1" i="0" sz="4000" u="none" cap="none" strike="noStrike">
              <a:solidFill>
                <a:srgbClr val="000000"/>
              </a:solidFill>
              <a:latin typeface="DM Sans"/>
              <a:ea typeface="DM Sans"/>
              <a:cs typeface="DM Sans"/>
              <a:sym typeface="DM Sans"/>
            </a:endParaRPr>
          </a:p>
        </p:txBody>
      </p:sp>
      <p:sp>
        <p:nvSpPr>
          <p:cNvPr id="453" name="Google Shape;453;p67"/>
          <p:cNvSpPr txBox="1"/>
          <p:nvPr/>
        </p:nvSpPr>
        <p:spPr>
          <a:xfrm>
            <a:off x="473350" y="1520250"/>
            <a:ext cx="7950900" cy="600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s" sz="1350" u="none" cap="none" strike="noStrike">
                <a:solidFill>
                  <a:srgbClr val="000000"/>
                </a:solidFill>
                <a:latin typeface="DM Sans"/>
                <a:ea typeface="DM Sans"/>
                <a:cs typeface="DM Sans"/>
                <a:sym typeface="DM Sans"/>
              </a:rPr>
              <a:t>Al tratar entrar a la página de Inicio nos prohíbe el ingreso y nos sale lo siguiente</a:t>
            </a:r>
            <a:endParaRPr b="0" i="0" sz="1350" u="none" cap="none" strike="noStrike">
              <a:solidFill>
                <a:srgbClr val="000000"/>
              </a:solidFill>
              <a:latin typeface="DM Sans"/>
              <a:ea typeface="DM Sans"/>
              <a:cs typeface="DM Sans"/>
              <a:sym typeface="DM Sans"/>
            </a:endParaRPr>
          </a:p>
          <a:p>
            <a:pPr indent="0" lvl="0" marL="0" marR="0" rtl="0" algn="ctr">
              <a:lnSpc>
                <a:spcPct val="100000"/>
              </a:lnSpc>
              <a:spcBef>
                <a:spcPts val="0"/>
              </a:spcBef>
              <a:spcAft>
                <a:spcPts val="0"/>
              </a:spcAft>
              <a:buClr>
                <a:srgbClr val="000000"/>
              </a:buClr>
              <a:buSzPts val="1100"/>
              <a:buFont typeface="Arial"/>
              <a:buNone/>
            </a:pPr>
            <a:r>
              <a:rPr b="0" i="0" lang="es" sz="1350" u="none" cap="none" strike="noStrike">
                <a:solidFill>
                  <a:srgbClr val="000000"/>
                </a:solidFill>
                <a:latin typeface="DM Sans"/>
                <a:ea typeface="DM Sans"/>
                <a:cs typeface="DM Sans"/>
                <a:sym typeface="DM Sans"/>
              </a:rPr>
              <a:t>👇</a:t>
            </a:r>
            <a:endParaRPr b="0" i="0" sz="1350" u="none" cap="none" strike="noStrike">
              <a:solidFill>
                <a:srgbClr val="000000"/>
              </a:solidFill>
              <a:latin typeface="DM Sans"/>
              <a:ea typeface="DM Sans"/>
              <a:cs typeface="DM Sans"/>
              <a:sym typeface="DM Sans"/>
            </a:endParaRPr>
          </a:p>
        </p:txBody>
      </p:sp>
      <p:grpSp>
        <p:nvGrpSpPr>
          <p:cNvPr id="454" name="Google Shape;454;p67"/>
          <p:cNvGrpSpPr/>
          <p:nvPr/>
        </p:nvGrpSpPr>
        <p:grpSpPr>
          <a:xfrm>
            <a:off x="7928851" y="468323"/>
            <a:ext cx="738900" cy="738900"/>
            <a:chOff x="473351" y="619523"/>
            <a:chExt cx="738900" cy="738900"/>
          </a:xfrm>
        </p:grpSpPr>
        <p:sp>
          <p:nvSpPr>
            <p:cNvPr id="455" name="Google Shape;455;p67"/>
            <p:cNvSpPr/>
            <p:nvPr/>
          </p:nvSpPr>
          <p:spPr>
            <a:xfrm>
              <a:off x="473351" y="619523"/>
              <a:ext cx="738900" cy="738900"/>
            </a:xfrm>
            <a:prstGeom prst="ellipse">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56" name="Google Shape;456;p67"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pic>
        <p:nvPicPr>
          <p:cNvPr id="457" name="Google Shape;457;p67"/>
          <p:cNvPicPr preferRelativeResize="0"/>
          <p:nvPr/>
        </p:nvPicPr>
        <p:blipFill rotWithShape="1">
          <a:blip r:embed="rId4">
            <a:alphaModFix/>
          </a:blip>
          <a:srcRect b="0" l="0" r="0" t="0"/>
          <a:stretch/>
        </p:blipFill>
        <p:spPr>
          <a:xfrm>
            <a:off x="1514395" y="2411125"/>
            <a:ext cx="6115204" cy="208142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sp>
        <p:nvSpPr>
          <p:cNvPr id="462" name="Google Shape;462;p68"/>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rgbClr val="000000"/>
                </a:solidFill>
                <a:latin typeface="DM Sans"/>
                <a:ea typeface="DM Sans"/>
                <a:cs typeface="DM Sans"/>
                <a:sym typeface="DM Sans"/>
              </a:rPr>
              <a:t>Decoradores</a:t>
            </a:r>
            <a:endParaRPr b="1" i="0" sz="4000" u="none" cap="none" strike="noStrike">
              <a:solidFill>
                <a:srgbClr val="000000"/>
              </a:solidFill>
              <a:latin typeface="DM Sans"/>
              <a:ea typeface="DM Sans"/>
              <a:cs typeface="DM Sans"/>
              <a:sym typeface="DM Sans"/>
            </a:endParaRPr>
          </a:p>
        </p:txBody>
      </p:sp>
      <p:sp>
        <p:nvSpPr>
          <p:cNvPr id="463" name="Google Shape;463;p68"/>
          <p:cNvSpPr txBox="1"/>
          <p:nvPr/>
        </p:nvSpPr>
        <p:spPr>
          <a:xfrm>
            <a:off x="473350" y="1520250"/>
            <a:ext cx="8194500" cy="3509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100"/>
              <a:buFont typeface="Arial"/>
              <a:buNone/>
            </a:pPr>
            <a:r>
              <a:rPr b="0" i="0" lang="es" sz="1350" u="none" cap="none" strike="noStrike">
                <a:solidFill>
                  <a:srgbClr val="000000"/>
                </a:solidFill>
                <a:latin typeface="DM Sans"/>
                <a:ea typeface="DM Sans"/>
                <a:cs typeface="DM Sans"/>
                <a:sym typeface="DM Sans"/>
              </a:rPr>
              <a:t>Eso es porque no estamos logueados, entonces nos quiere redireccionar a un lugar predefinido que no existe.</a:t>
            </a:r>
            <a:endParaRPr b="0" i="0" sz="1350" u="none" cap="none" strike="noStrike">
              <a:solidFill>
                <a:srgbClr val="000000"/>
              </a:solidFill>
              <a:latin typeface="DM Sans"/>
              <a:ea typeface="DM Sans"/>
              <a:cs typeface="DM Sans"/>
              <a:sym typeface="DM Sans"/>
            </a:endParaRPr>
          </a:p>
          <a:p>
            <a:pPr indent="0" lvl="0" marL="0" marR="0" rtl="0" algn="ctr">
              <a:lnSpc>
                <a:spcPct val="100000"/>
              </a:lnSpc>
              <a:spcBef>
                <a:spcPts val="0"/>
              </a:spcBef>
              <a:spcAft>
                <a:spcPts val="0"/>
              </a:spcAft>
              <a:buClr>
                <a:srgbClr val="000000"/>
              </a:buClr>
              <a:buSzPts val="1100"/>
              <a:buFont typeface="Arial"/>
              <a:buNone/>
            </a:pPr>
            <a:r>
              <a:rPr b="0" i="0" lang="es" sz="1350" u="none" cap="none" strike="noStrike">
                <a:solidFill>
                  <a:srgbClr val="000000"/>
                </a:solidFill>
                <a:latin typeface="DM Sans"/>
                <a:ea typeface="DM Sans"/>
                <a:cs typeface="DM Sans"/>
                <a:sym typeface="DM Sans"/>
              </a:rPr>
              <a:t>Lo tenemos que modificar desde </a:t>
            </a:r>
            <a:r>
              <a:rPr b="0" i="0" lang="es" sz="1350" u="none" cap="none" strike="noStrike">
                <a:solidFill>
                  <a:srgbClr val="FFFFFF"/>
                </a:solidFill>
                <a:highlight>
                  <a:srgbClr val="595959"/>
                </a:highlight>
                <a:latin typeface="DM Sans"/>
                <a:ea typeface="DM Sans"/>
                <a:cs typeface="DM Sans"/>
                <a:sym typeface="DM Sans"/>
              </a:rPr>
              <a:t>settings.py</a:t>
            </a:r>
            <a:r>
              <a:rPr b="0" i="0" lang="es" sz="1350" u="none" cap="none" strike="noStrike">
                <a:solidFill>
                  <a:srgbClr val="000000"/>
                </a:solidFill>
                <a:latin typeface="DM Sans"/>
                <a:ea typeface="DM Sans"/>
                <a:cs typeface="DM Sans"/>
                <a:sym typeface="DM Sans"/>
              </a:rPr>
              <a:t> para que nos lleve a nuestro login</a:t>
            </a:r>
            <a:endParaRPr b="0" i="0" sz="1350" u="none" cap="none" strike="noStrike">
              <a:solidFill>
                <a:srgbClr val="000000"/>
              </a:solidFill>
              <a:latin typeface="DM Sans"/>
              <a:ea typeface="DM Sans"/>
              <a:cs typeface="DM Sans"/>
              <a:sym typeface="DM Sans"/>
            </a:endParaRPr>
          </a:p>
          <a:p>
            <a:pPr indent="0" lvl="0" marL="0" marR="0" rtl="0" algn="ctr">
              <a:lnSpc>
                <a:spcPct val="100000"/>
              </a:lnSpc>
              <a:spcBef>
                <a:spcPts val="0"/>
              </a:spcBef>
              <a:spcAft>
                <a:spcPts val="0"/>
              </a:spcAft>
              <a:buClr>
                <a:srgbClr val="000000"/>
              </a:buClr>
              <a:buSzPts val="110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ctr">
              <a:lnSpc>
                <a:spcPct val="100000"/>
              </a:lnSpc>
              <a:spcBef>
                <a:spcPts val="0"/>
              </a:spcBef>
              <a:spcAft>
                <a:spcPts val="0"/>
              </a:spcAft>
              <a:buClr>
                <a:srgbClr val="000000"/>
              </a:buClr>
              <a:buSzPts val="110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ctr">
              <a:lnSpc>
                <a:spcPct val="100000"/>
              </a:lnSpc>
              <a:spcBef>
                <a:spcPts val="0"/>
              </a:spcBef>
              <a:spcAft>
                <a:spcPts val="0"/>
              </a:spcAft>
              <a:buClr>
                <a:srgbClr val="000000"/>
              </a:buClr>
              <a:buSzPts val="110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ctr">
              <a:lnSpc>
                <a:spcPct val="100000"/>
              </a:lnSpc>
              <a:spcBef>
                <a:spcPts val="0"/>
              </a:spcBef>
              <a:spcAft>
                <a:spcPts val="0"/>
              </a:spcAft>
              <a:buClr>
                <a:srgbClr val="000000"/>
              </a:buClr>
              <a:buSzPts val="110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ctr">
              <a:lnSpc>
                <a:spcPct val="100000"/>
              </a:lnSpc>
              <a:spcBef>
                <a:spcPts val="0"/>
              </a:spcBef>
              <a:spcAft>
                <a:spcPts val="0"/>
              </a:spcAft>
              <a:buClr>
                <a:srgbClr val="000000"/>
              </a:buClr>
              <a:buSzPts val="110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ctr">
              <a:lnSpc>
                <a:spcPct val="100000"/>
              </a:lnSpc>
              <a:spcBef>
                <a:spcPts val="0"/>
              </a:spcBef>
              <a:spcAft>
                <a:spcPts val="0"/>
              </a:spcAft>
              <a:buClr>
                <a:srgbClr val="000000"/>
              </a:buClr>
              <a:buSzPts val="110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ctr">
              <a:lnSpc>
                <a:spcPct val="100000"/>
              </a:lnSpc>
              <a:spcBef>
                <a:spcPts val="0"/>
              </a:spcBef>
              <a:spcAft>
                <a:spcPts val="0"/>
              </a:spcAft>
              <a:buClr>
                <a:srgbClr val="000000"/>
              </a:buClr>
              <a:buSzPts val="110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ctr">
              <a:lnSpc>
                <a:spcPct val="100000"/>
              </a:lnSpc>
              <a:spcBef>
                <a:spcPts val="0"/>
              </a:spcBef>
              <a:spcAft>
                <a:spcPts val="0"/>
              </a:spcAft>
              <a:buClr>
                <a:srgbClr val="000000"/>
              </a:buClr>
              <a:buSzPts val="110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ctr">
              <a:lnSpc>
                <a:spcPct val="100000"/>
              </a:lnSpc>
              <a:spcBef>
                <a:spcPts val="0"/>
              </a:spcBef>
              <a:spcAft>
                <a:spcPts val="0"/>
              </a:spcAft>
              <a:buClr>
                <a:srgbClr val="000000"/>
              </a:buClr>
              <a:buSzPts val="110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ctr">
              <a:lnSpc>
                <a:spcPct val="100000"/>
              </a:lnSpc>
              <a:spcBef>
                <a:spcPts val="0"/>
              </a:spcBef>
              <a:spcAft>
                <a:spcPts val="0"/>
              </a:spcAft>
              <a:buClr>
                <a:srgbClr val="000000"/>
              </a:buClr>
              <a:buSzPts val="110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ctr">
              <a:lnSpc>
                <a:spcPct val="100000"/>
              </a:lnSpc>
              <a:spcBef>
                <a:spcPts val="0"/>
              </a:spcBef>
              <a:spcAft>
                <a:spcPts val="0"/>
              </a:spcAft>
              <a:buClr>
                <a:srgbClr val="000000"/>
              </a:buClr>
              <a:buSzPts val="1100"/>
              <a:buFont typeface="Arial"/>
              <a:buNone/>
            </a:pPr>
            <a:r>
              <a:rPr b="0" i="0" lang="es" sz="1350" u="none" cap="none" strike="noStrike">
                <a:solidFill>
                  <a:srgbClr val="000000"/>
                </a:solidFill>
                <a:latin typeface="DM Sans"/>
                <a:ea typeface="DM Sans"/>
                <a:cs typeface="DM Sans"/>
                <a:sym typeface="DM Sans"/>
              </a:rPr>
              <a:t>¡LISTO! 💃</a:t>
            </a:r>
            <a:endParaRPr b="0" i="0" sz="1350" u="none" cap="none" strike="noStrike">
              <a:solidFill>
                <a:srgbClr val="000000"/>
              </a:solidFill>
              <a:latin typeface="DM Sans"/>
              <a:ea typeface="DM Sans"/>
              <a:cs typeface="DM Sans"/>
              <a:sym typeface="DM Sans"/>
            </a:endParaRPr>
          </a:p>
          <a:p>
            <a:pPr indent="0" lvl="0" marL="0" marR="0" rtl="0" algn="ctr">
              <a:lnSpc>
                <a:spcPct val="100000"/>
              </a:lnSpc>
              <a:spcBef>
                <a:spcPts val="0"/>
              </a:spcBef>
              <a:spcAft>
                <a:spcPts val="0"/>
              </a:spcAft>
              <a:buClr>
                <a:srgbClr val="000000"/>
              </a:buClr>
              <a:buSzPts val="110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ctr">
              <a:lnSpc>
                <a:spcPct val="100000"/>
              </a:lnSpc>
              <a:spcBef>
                <a:spcPts val="0"/>
              </a:spcBef>
              <a:spcAft>
                <a:spcPts val="0"/>
              </a:spcAft>
              <a:buClr>
                <a:srgbClr val="000000"/>
              </a:buClr>
              <a:buSzPts val="1100"/>
              <a:buFont typeface="Arial"/>
              <a:buNone/>
            </a:pPr>
            <a:r>
              <a:t/>
            </a:r>
            <a:endParaRPr b="0" i="0" sz="1350" u="none" cap="none" strike="noStrike">
              <a:solidFill>
                <a:srgbClr val="000000"/>
              </a:solidFill>
              <a:latin typeface="DM Sans"/>
              <a:ea typeface="DM Sans"/>
              <a:cs typeface="DM Sans"/>
              <a:sym typeface="DM Sans"/>
            </a:endParaRPr>
          </a:p>
        </p:txBody>
      </p:sp>
      <p:grpSp>
        <p:nvGrpSpPr>
          <p:cNvPr id="464" name="Google Shape;464;p68"/>
          <p:cNvGrpSpPr/>
          <p:nvPr/>
        </p:nvGrpSpPr>
        <p:grpSpPr>
          <a:xfrm>
            <a:off x="7928851" y="468323"/>
            <a:ext cx="738900" cy="738900"/>
            <a:chOff x="473351" y="619523"/>
            <a:chExt cx="738900" cy="738900"/>
          </a:xfrm>
        </p:grpSpPr>
        <p:sp>
          <p:nvSpPr>
            <p:cNvPr id="465" name="Google Shape;465;p68"/>
            <p:cNvSpPr/>
            <p:nvPr/>
          </p:nvSpPr>
          <p:spPr>
            <a:xfrm>
              <a:off x="473351" y="619523"/>
              <a:ext cx="738900" cy="738900"/>
            </a:xfrm>
            <a:prstGeom prst="ellipse">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66" name="Google Shape;466;p68"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pic>
        <p:nvPicPr>
          <p:cNvPr id="467" name="Google Shape;467;p68"/>
          <p:cNvPicPr preferRelativeResize="0"/>
          <p:nvPr/>
        </p:nvPicPr>
        <p:blipFill rotWithShape="1">
          <a:blip r:embed="rId4">
            <a:alphaModFix/>
          </a:blip>
          <a:srcRect b="0" l="0" r="0" t="0"/>
          <a:stretch/>
        </p:blipFill>
        <p:spPr>
          <a:xfrm>
            <a:off x="742050" y="2701998"/>
            <a:ext cx="7659876" cy="129015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sp>
        <p:nvSpPr>
          <p:cNvPr id="472" name="Google Shape;472;p69"/>
          <p:cNvSpPr txBox="1"/>
          <p:nvPr/>
        </p:nvSpPr>
        <p:spPr>
          <a:xfrm>
            <a:off x="473350" y="619525"/>
            <a:ext cx="81411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rgbClr val="EAFF6A"/>
                </a:solidFill>
                <a:latin typeface="DM Sans"/>
                <a:ea typeface="DM Sans"/>
                <a:cs typeface="DM Sans"/>
                <a:sym typeface="DM Sans"/>
              </a:rPr>
              <a:t>Ejemplos de decoradores y mixin</a:t>
            </a:r>
            <a:endParaRPr b="1" i="0" sz="4000" u="none" cap="none" strike="noStrike">
              <a:solidFill>
                <a:srgbClr val="EAFF6A"/>
              </a:solidFill>
              <a:latin typeface="DM Sans"/>
              <a:ea typeface="DM Sans"/>
              <a:cs typeface="DM Sans"/>
              <a:sym typeface="DM Sans"/>
            </a:endParaRPr>
          </a:p>
        </p:txBody>
      </p:sp>
      <p:sp>
        <p:nvSpPr>
          <p:cNvPr id="473" name="Google Shape;473;p69"/>
          <p:cNvSpPr txBox="1"/>
          <p:nvPr/>
        </p:nvSpPr>
        <p:spPr>
          <a:xfrm>
            <a:off x="476250" y="2374250"/>
            <a:ext cx="7169400" cy="15054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chemeClr val="dk1"/>
              </a:buClr>
              <a:buSzPts val="1100"/>
              <a:buFont typeface="Arial"/>
              <a:buNone/>
            </a:pPr>
            <a:r>
              <a:rPr b="0" i="0" lang="es" sz="2600" u="sng" cap="none" strike="noStrike">
                <a:solidFill>
                  <a:schemeClr val="hlink"/>
                </a:solidFill>
                <a:latin typeface="DM Sans"/>
                <a:ea typeface="DM Sans"/>
                <a:cs typeface="DM Sans"/>
                <a:sym typeface="DM Sans"/>
                <a:hlinkClick r:id="rId3"/>
              </a:rPr>
              <a:t>Aquí</a:t>
            </a:r>
            <a:r>
              <a:rPr b="0" i="0" lang="es" sz="2600" u="none" cap="none" strike="noStrike">
                <a:solidFill>
                  <a:schemeClr val="lt1"/>
                </a:solidFill>
                <a:latin typeface="DM Sans"/>
                <a:ea typeface="DM Sans"/>
                <a:cs typeface="DM Sans"/>
                <a:sym typeface="DM Sans"/>
              </a:rPr>
              <a:t> podrán encontrar más ejemplos de todo lo que se puede hacer con mixin y decorados. </a:t>
            </a:r>
            <a:endParaRPr b="1" i="0" sz="2600" u="none" cap="none" strike="noStrike">
              <a:solidFill>
                <a:schemeClr val="lt1"/>
              </a:solidFill>
              <a:latin typeface="DM Sans"/>
              <a:ea typeface="DM Sans"/>
              <a:cs typeface="DM Sans"/>
              <a:sym typeface="DM Sans"/>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 name="Shape 477"/>
        <p:cNvGrpSpPr/>
        <p:nvPr/>
      </p:nvGrpSpPr>
      <p:grpSpPr>
        <a:xfrm>
          <a:off x="0" y="0"/>
          <a:ext cx="0" cy="0"/>
          <a:chOff x="0" y="0"/>
          <a:chExt cx="0" cy="0"/>
        </a:xfrm>
      </p:grpSpPr>
      <p:sp>
        <p:nvSpPr>
          <p:cNvPr id="478" name="Google Shape;478;p70"/>
          <p:cNvSpPr txBox="1"/>
          <p:nvPr/>
        </p:nvSpPr>
        <p:spPr>
          <a:xfrm>
            <a:off x="1404863" y="2202300"/>
            <a:ext cx="6221400" cy="12930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rgbClr val="EAFF6A"/>
                </a:solidFill>
                <a:latin typeface="DM Sans"/>
                <a:ea typeface="DM Sans"/>
                <a:cs typeface="DM Sans"/>
                <a:sym typeface="DM Sans"/>
              </a:rPr>
              <a:t>Login - </a:t>
            </a:r>
            <a:r>
              <a:rPr b="1" i="0" lang="es" sz="4000" u="none" cap="none" strike="noStrike">
                <a:solidFill>
                  <a:srgbClr val="FFFFFF"/>
                </a:solidFill>
                <a:latin typeface="DM Sans"/>
                <a:ea typeface="DM Sans"/>
                <a:cs typeface="DM Sans"/>
                <a:sym typeface="DM Sans"/>
              </a:rPr>
              <a:t>Registro - </a:t>
            </a:r>
            <a:r>
              <a:rPr b="1" i="0" lang="es" sz="4000" u="none" cap="none" strike="noStrike">
                <a:solidFill>
                  <a:srgbClr val="EAFF6A"/>
                </a:solidFill>
                <a:latin typeface="DM Sans"/>
                <a:ea typeface="DM Sans"/>
                <a:cs typeface="DM Sans"/>
                <a:sym typeface="DM Sans"/>
              </a:rPr>
              <a:t>Logout</a:t>
            </a:r>
            <a:endParaRPr b="1" i="0" sz="4000" u="none" cap="none" strike="noStrike">
              <a:solidFill>
                <a:srgbClr val="EAFF6A"/>
              </a:solidFill>
              <a:latin typeface="DM Sans"/>
              <a:ea typeface="DM Sans"/>
              <a:cs typeface="DM Sans"/>
              <a:sym typeface="DM Sans"/>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sp>
        <p:nvSpPr>
          <p:cNvPr id="483" name="Google Shape;483;p71"/>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rgbClr val="000000"/>
                </a:solidFill>
                <a:latin typeface="DM Sans"/>
                <a:ea typeface="DM Sans"/>
                <a:cs typeface="DM Sans"/>
                <a:sym typeface="DM Sans"/>
              </a:rPr>
              <a:t>Login y Logout</a:t>
            </a:r>
            <a:endParaRPr b="1" i="0" sz="4000" u="none" cap="none" strike="noStrike">
              <a:solidFill>
                <a:srgbClr val="000000"/>
              </a:solidFill>
              <a:latin typeface="DM Sans"/>
              <a:ea typeface="DM Sans"/>
              <a:cs typeface="DM Sans"/>
              <a:sym typeface="DM Sans"/>
            </a:endParaRPr>
          </a:p>
        </p:txBody>
      </p:sp>
      <p:sp>
        <p:nvSpPr>
          <p:cNvPr id="484" name="Google Shape;484;p71"/>
          <p:cNvSpPr txBox="1"/>
          <p:nvPr/>
        </p:nvSpPr>
        <p:spPr>
          <a:xfrm>
            <a:off x="473350" y="1908175"/>
            <a:ext cx="80055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rgbClr val="000000"/>
              </a:buClr>
              <a:buSzPts val="1100"/>
              <a:buFont typeface="Arial"/>
              <a:buNone/>
            </a:pPr>
            <a:r>
              <a:rPr lang="es"/>
              <a:t>Hemos logrado hacer CRUD con Profesores y con Cursos, profesores a mano y Cursos usando ListView y sus derivados. </a:t>
            </a:r>
            <a:endParaRPr/>
          </a:p>
          <a:p>
            <a:pPr indent="0" lvl="0" marL="0" rtl="0" algn="l">
              <a:spcBef>
                <a:spcPts val="0"/>
              </a:spcBef>
              <a:spcAft>
                <a:spcPts val="0"/>
              </a:spcAft>
              <a:buClr>
                <a:srgbClr val="000000"/>
              </a:buClr>
              <a:buSzPts val="1100"/>
              <a:buFont typeface="Arial"/>
              <a:buNone/>
            </a:pPr>
            <a:r>
              <a:rPr lang="es"/>
              <a:t>Podríamos hacer lo mismo con todas las clases, pero…. </a:t>
            </a:r>
            <a:endParaRPr/>
          </a:p>
          <a:p>
            <a:pPr indent="0" lvl="0" marL="0" rtl="0" algn="l">
              <a:spcBef>
                <a:spcPts val="0"/>
              </a:spcBef>
              <a:spcAft>
                <a:spcPts val="0"/>
              </a:spcAft>
              <a:buClr>
                <a:srgbClr val="000000"/>
              </a:buClr>
              <a:buSzPts val="1100"/>
              <a:buFont typeface="Arial"/>
              <a:buNone/>
            </a:pPr>
            <a:r>
              <a:rPr lang="es"/>
              <a:t>¿</a:t>
            </a:r>
            <a:r>
              <a:rPr lang="es"/>
              <a:t>E</a:t>
            </a:r>
            <a:r>
              <a:rPr lang="es"/>
              <a:t>s adecuado que cualquiera con acceso a nuestra web pueda hacer ABM de nuestros modelos?</a:t>
            </a:r>
            <a:endParaRPr/>
          </a:p>
          <a:p>
            <a:pPr indent="0" lvl="0" marL="0" rtl="0" algn="l">
              <a:spcBef>
                <a:spcPts val="0"/>
              </a:spcBef>
              <a:spcAft>
                <a:spcPts val="0"/>
              </a:spcAft>
              <a:buClr>
                <a:srgbClr val="000000"/>
              </a:buClr>
              <a:buSzPts val="1100"/>
              <a:buFont typeface="Arial"/>
              <a:buNone/>
            </a:pPr>
            <a:r>
              <a:t/>
            </a:r>
            <a:endParaRPr/>
          </a:p>
          <a:p>
            <a:pPr indent="0" lvl="0" marL="0" rtl="0" algn="l">
              <a:spcBef>
                <a:spcPts val="0"/>
              </a:spcBef>
              <a:spcAft>
                <a:spcPts val="0"/>
              </a:spcAft>
              <a:buClr>
                <a:srgbClr val="000000"/>
              </a:buClr>
              <a:buSzPts val="1350"/>
              <a:buFont typeface="Arial"/>
              <a:buNone/>
            </a:pPr>
            <a:r>
              <a:t/>
            </a:r>
            <a:endParaRPr/>
          </a:p>
        </p:txBody>
      </p:sp>
      <p:pic>
        <p:nvPicPr>
          <p:cNvPr id="485" name="Google Shape;485;p71"/>
          <p:cNvPicPr preferRelativeResize="0"/>
          <p:nvPr/>
        </p:nvPicPr>
        <p:blipFill rotWithShape="1">
          <a:blip r:embed="rId3">
            <a:alphaModFix/>
          </a:blip>
          <a:srcRect b="0" l="0" r="0" t="0"/>
          <a:stretch/>
        </p:blipFill>
        <p:spPr>
          <a:xfrm>
            <a:off x="3951226" y="3184375"/>
            <a:ext cx="1299475" cy="128405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 name="Shape 489"/>
        <p:cNvGrpSpPr/>
        <p:nvPr/>
      </p:nvGrpSpPr>
      <p:grpSpPr>
        <a:xfrm>
          <a:off x="0" y="0"/>
          <a:ext cx="0" cy="0"/>
          <a:chOff x="0" y="0"/>
          <a:chExt cx="0" cy="0"/>
        </a:xfrm>
      </p:grpSpPr>
      <p:sp>
        <p:nvSpPr>
          <p:cNvPr id="490" name="Google Shape;490;p72"/>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rgbClr val="000000"/>
                </a:solidFill>
                <a:latin typeface="DM Sans"/>
                <a:ea typeface="DM Sans"/>
                <a:cs typeface="DM Sans"/>
                <a:sym typeface="DM Sans"/>
              </a:rPr>
              <a:t>Login y Logout</a:t>
            </a:r>
            <a:endParaRPr b="1" i="0" sz="4000" u="none" cap="none" strike="noStrike">
              <a:solidFill>
                <a:srgbClr val="000000"/>
              </a:solidFill>
              <a:latin typeface="DM Sans"/>
              <a:ea typeface="DM Sans"/>
              <a:cs typeface="DM Sans"/>
              <a:sym typeface="DM Sans"/>
            </a:endParaRPr>
          </a:p>
        </p:txBody>
      </p:sp>
      <p:sp>
        <p:nvSpPr>
          <p:cNvPr id="491" name="Google Shape;491;p72"/>
          <p:cNvSpPr txBox="1"/>
          <p:nvPr/>
        </p:nvSpPr>
        <p:spPr>
          <a:xfrm>
            <a:off x="541150" y="1451800"/>
            <a:ext cx="8005500" cy="28860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100"/>
              <a:buFont typeface="Arial"/>
              <a:buNone/>
            </a:pPr>
            <a:r>
              <a:rPr b="0" i="0" lang="es" sz="1350" u="none" cap="none" strike="noStrike">
                <a:solidFill>
                  <a:srgbClr val="000000"/>
                </a:solidFill>
                <a:highlight>
                  <a:srgbClr val="EA90FF"/>
                </a:highlight>
                <a:latin typeface="DM Sans"/>
                <a:ea typeface="DM Sans"/>
                <a:cs typeface="DM Sans"/>
                <a:sym typeface="DM Sans"/>
              </a:rPr>
              <a:t>¡CLARO QUE NO!</a:t>
            </a:r>
            <a:endParaRPr b="0" i="0" sz="1350" u="none" cap="none" strike="noStrike">
              <a:solidFill>
                <a:srgbClr val="000000"/>
              </a:solidFill>
              <a:highlight>
                <a:srgbClr val="EA90FF"/>
              </a:highlight>
              <a:latin typeface="DM Sans"/>
              <a:ea typeface="DM Sans"/>
              <a:cs typeface="DM Sans"/>
              <a:sym typeface="DM Sans"/>
            </a:endParaRPr>
          </a:p>
          <a:p>
            <a:pPr indent="0" lvl="0" marL="0" marR="0" rtl="0" algn="ctr">
              <a:lnSpc>
                <a:spcPct val="100000"/>
              </a:lnSpc>
              <a:spcBef>
                <a:spcPts val="0"/>
              </a:spcBef>
              <a:spcAft>
                <a:spcPts val="0"/>
              </a:spcAft>
              <a:buClr>
                <a:srgbClr val="000000"/>
              </a:buClr>
              <a:buSzPts val="1100"/>
              <a:buFont typeface="Arial"/>
              <a:buNone/>
            </a:pPr>
            <a:r>
              <a:t/>
            </a:r>
            <a:endParaRPr b="0" i="0" sz="1350" u="none" cap="none" strike="noStrike">
              <a:solidFill>
                <a:srgbClr val="000000"/>
              </a:solidFill>
              <a:highlight>
                <a:srgbClr val="9DF4E2"/>
              </a:highlight>
              <a:latin typeface="DM Sans"/>
              <a:ea typeface="DM Sans"/>
              <a:cs typeface="DM Sans"/>
              <a:sym typeface="DM Sans"/>
            </a:endParaRPr>
          </a:p>
          <a:p>
            <a:pPr indent="0" lvl="0" marL="0" marR="0" rtl="0" algn="ctr">
              <a:lnSpc>
                <a:spcPct val="100000"/>
              </a:lnSpc>
              <a:spcBef>
                <a:spcPts val="0"/>
              </a:spcBef>
              <a:spcAft>
                <a:spcPts val="0"/>
              </a:spcAft>
              <a:buClr>
                <a:srgbClr val="000000"/>
              </a:buClr>
              <a:buSzPts val="1100"/>
              <a:buFont typeface="Arial"/>
              <a:buNone/>
            </a:pPr>
            <a:r>
              <a:t/>
            </a:r>
            <a:endParaRPr b="0" i="0" sz="1350" u="none" cap="none" strike="noStrike">
              <a:solidFill>
                <a:srgbClr val="000000"/>
              </a:solidFill>
              <a:highlight>
                <a:srgbClr val="9DF4E2"/>
              </a:highlight>
              <a:latin typeface="DM Sans"/>
              <a:ea typeface="DM Sans"/>
              <a:cs typeface="DM Sans"/>
              <a:sym typeface="DM Sans"/>
            </a:endParaRPr>
          </a:p>
          <a:p>
            <a:pPr indent="0" lvl="0" marL="0" marR="0" rtl="0" algn="ctr">
              <a:lnSpc>
                <a:spcPct val="100000"/>
              </a:lnSpc>
              <a:spcBef>
                <a:spcPts val="0"/>
              </a:spcBef>
              <a:spcAft>
                <a:spcPts val="0"/>
              </a:spcAft>
              <a:buClr>
                <a:srgbClr val="000000"/>
              </a:buClr>
              <a:buSzPts val="1100"/>
              <a:buFont typeface="Arial"/>
              <a:buNone/>
            </a:pPr>
            <a:r>
              <a:t/>
            </a:r>
            <a:endParaRPr b="0" i="0" sz="1350" u="none" cap="none" strike="noStrike">
              <a:solidFill>
                <a:srgbClr val="000000"/>
              </a:solidFill>
              <a:highlight>
                <a:srgbClr val="9DF4E2"/>
              </a:highlight>
              <a:latin typeface="DM Sans"/>
              <a:ea typeface="DM Sans"/>
              <a:cs typeface="DM Sans"/>
              <a:sym typeface="DM Sans"/>
            </a:endParaRPr>
          </a:p>
          <a:p>
            <a:pPr indent="0" lvl="0" marL="0" marR="0" rtl="0" algn="ctr">
              <a:lnSpc>
                <a:spcPct val="100000"/>
              </a:lnSpc>
              <a:spcBef>
                <a:spcPts val="0"/>
              </a:spcBef>
              <a:spcAft>
                <a:spcPts val="0"/>
              </a:spcAft>
              <a:buClr>
                <a:srgbClr val="000000"/>
              </a:buClr>
              <a:buSzPts val="1100"/>
              <a:buFont typeface="Arial"/>
              <a:buNone/>
            </a:pPr>
            <a:r>
              <a:t/>
            </a:r>
            <a:endParaRPr b="0" i="0" sz="1350" u="none" cap="none" strike="noStrike">
              <a:solidFill>
                <a:srgbClr val="000000"/>
              </a:solidFill>
              <a:highlight>
                <a:srgbClr val="9DF4E2"/>
              </a:highlight>
              <a:latin typeface="DM Sans"/>
              <a:ea typeface="DM Sans"/>
              <a:cs typeface="DM Sans"/>
              <a:sym typeface="DM Sans"/>
            </a:endParaRPr>
          </a:p>
          <a:p>
            <a:pPr indent="0" lvl="0" marL="0" marR="0" rtl="0" algn="ctr">
              <a:lnSpc>
                <a:spcPct val="100000"/>
              </a:lnSpc>
              <a:spcBef>
                <a:spcPts val="0"/>
              </a:spcBef>
              <a:spcAft>
                <a:spcPts val="0"/>
              </a:spcAft>
              <a:buClr>
                <a:srgbClr val="000000"/>
              </a:buClr>
              <a:buSzPts val="1100"/>
              <a:buFont typeface="Arial"/>
              <a:buNone/>
            </a:pPr>
            <a:r>
              <a:t/>
            </a:r>
            <a:endParaRPr b="0" i="0" sz="1350" u="none" cap="none" strike="noStrike">
              <a:solidFill>
                <a:srgbClr val="000000"/>
              </a:solidFill>
              <a:highlight>
                <a:srgbClr val="9DF4E2"/>
              </a:highlight>
              <a:latin typeface="DM Sans"/>
              <a:ea typeface="DM Sans"/>
              <a:cs typeface="DM Sans"/>
              <a:sym typeface="DM Sans"/>
            </a:endParaRPr>
          </a:p>
          <a:p>
            <a:pPr indent="0" lvl="0" marL="0" marR="0" rtl="0" algn="ctr">
              <a:lnSpc>
                <a:spcPct val="100000"/>
              </a:lnSpc>
              <a:spcBef>
                <a:spcPts val="0"/>
              </a:spcBef>
              <a:spcAft>
                <a:spcPts val="0"/>
              </a:spcAft>
              <a:buClr>
                <a:srgbClr val="000000"/>
              </a:buClr>
              <a:buSzPts val="1100"/>
              <a:buFont typeface="Arial"/>
              <a:buNone/>
            </a:pPr>
            <a:r>
              <a:t/>
            </a:r>
            <a:endParaRPr b="0" i="0" sz="1350" u="none" cap="none" strike="noStrike">
              <a:solidFill>
                <a:srgbClr val="000000"/>
              </a:solidFill>
              <a:highlight>
                <a:srgbClr val="9DF4E2"/>
              </a:highlight>
              <a:latin typeface="DM Sans"/>
              <a:ea typeface="DM Sans"/>
              <a:cs typeface="DM Sans"/>
              <a:sym typeface="DM Sans"/>
            </a:endParaRPr>
          </a:p>
          <a:p>
            <a:pPr indent="0" lvl="0" marL="0" marR="0" rtl="0" algn="ctr">
              <a:lnSpc>
                <a:spcPct val="100000"/>
              </a:lnSpc>
              <a:spcBef>
                <a:spcPts val="0"/>
              </a:spcBef>
              <a:spcAft>
                <a:spcPts val="0"/>
              </a:spcAft>
              <a:buClr>
                <a:srgbClr val="000000"/>
              </a:buClr>
              <a:buSzPts val="1100"/>
              <a:buFont typeface="Arial"/>
              <a:buNone/>
            </a:pPr>
            <a:r>
              <a:t/>
            </a:r>
            <a:endParaRPr b="0" i="0" sz="1350" u="none" cap="none" strike="noStrike">
              <a:solidFill>
                <a:srgbClr val="000000"/>
              </a:solidFill>
              <a:highlight>
                <a:srgbClr val="9DF4E2"/>
              </a:highlight>
              <a:latin typeface="DM Sans"/>
              <a:ea typeface="DM Sans"/>
              <a:cs typeface="DM Sans"/>
              <a:sym typeface="DM Sans"/>
            </a:endParaRPr>
          </a:p>
          <a:p>
            <a:pPr indent="0" lvl="0" marL="0" marR="0" rtl="0" algn="ctr">
              <a:lnSpc>
                <a:spcPct val="100000"/>
              </a:lnSpc>
              <a:spcBef>
                <a:spcPts val="0"/>
              </a:spcBef>
              <a:spcAft>
                <a:spcPts val="0"/>
              </a:spcAft>
              <a:buClr>
                <a:srgbClr val="000000"/>
              </a:buClr>
              <a:buSzPts val="1100"/>
              <a:buFont typeface="Arial"/>
              <a:buNone/>
            </a:pPr>
            <a:r>
              <a:t/>
            </a:r>
            <a:endParaRPr b="0" i="0" sz="1350" u="none" cap="none" strike="noStrike">
              <a:solidFill>
                <a:srgbClr val="000000"/>
              </a:solidFill>
              <a:highlight>
                <a:srgbClr val="9DF4E2"/>
              </a:highlight>
              <a:latin typeface="DM Sans"/>
              <a:ea typeface="DM Sans"/>
              <a:cs typeface="DM Sans"/>
              <a:sym typeface="DM Sans"/>
            </a:endParaRPr>
          </a:p>
          <a:p>
            <a:pPr indent="0" lvl="0" marL="0" marR="0" rtl="0" algn="ctr">
              <a:lnSpc>
                <a:spcPct val="100000"/>
              </a:lnSpc>
              <a:spcBef>
                <a:spcPts val="0"/>
              </a:spcBef>
              <a:spcAft>
                <a:spcPts val="0"/>
              </a:spcAft>
              <a:buClr>
                <a:srgbClr val="000000"/>
              </a:buClr>
              <a:buSzPts val="1100"/>
              <a:buFont typeface="Arial"/>
              <a:buNone/>
            </a:pPr>
            <a:r>
              <a:t/>
            </a:r>
            <a:endParaRPr b="0" i="0" sz="1350" u="none" cap="none" strike="noStrike">
              <a:solidFill>
                <a:srgbClr val="000000"/>
              </a:solidFill>
              <a:highlight>
                <a:srgbClr val="9DF4E2"/>
              </a:highlight>
              <a:latin typeface="DM Sans"/>
              <a:ea typeface="DM Sans"/>
              <a:cs typeface="DM Sans"/>
              <a:sym typeface="DM Sans"/>
            </a:endParaRPr>
          </a:p>
          <a:p>
            <a:pPr indent="0" lvl="0" marL="0" marR="0" rtl="0" algn="ctr">
              <a:lnSpc>
                <a:spcPct val="100000"/>
              </a:lnSpc>
              <a:spcBef>
                <a:spcPts val="0"/>
              </a:spcBef>
              <a:spcAft>
                <a:spcPts val="0"/>
              </a:spcAft>
              <a:buClr>
                <a:srgbClr val="000000"/>
              </a:buClr>
              <a:buSzPts val="1100"/>
              <a:buFont typeface="Arial"/>
              <a:buNone/>
            </a:pPr>
            <a:r>
              <a:t/>
            </a:r>
            <a:endParaRPr b="0" i="0" sz="1350" u="none" cap="none" strike="noStrike">
              <a:solidFill>
                <a:srgbClr val="000000"/>
              </a:solidFill>
              <a:highlight>
                <a:srgbClr val="9DF4E2"/>
              </a:highlight>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100"/>
              <a:buFont typeface="Arial"/>
              <a:buNone/>
            </a:pPr>
            <a:r>
              <a:rPr b="1" i="0" lang="es" sz="1350" u="none" cap="none" strike="noStrike">
                <a:solidFill>
                  <a:srgbClr val="000000"/>
                </a:solidFill>
                <a:latin typeface="DM Sans"/>
                <a:ea typeface="DM Sans"/>
                <a:cs typeface="DM Sans"/>
                <a:sym typeface="DM Sans"/>
              </a:rPr>
              <a:t>👉 Debemos limitar los permisos de los usuarios identificándolos con un login, similar al panel de admin.</a:t>
            </a:r>
            <a:endParaRPr b="1" i="0" sz="1350" u="none" cap="none" strike="noStrike">
              <a:solidFill>
                <a:srgbClr val="000000"/>
              </a:solidFill>
              <a:latin typeface="DM Sans"/>
              <a:ea typeface="DM Sans"/>
              <a:cs typeface="DM Sans"/>
              <a:sym typeface="DM Sans"/>
            </a:endParaRPr>
          </a:p>
        </p:txBody>
      </p:sp>
      <p:pic>
        <p:nvPicPr>
          <p:cNvPr id="492" name="Google Shape;492;p72"/>
          <p:cNvPicPr preferRelativeResize="0"/>
          <p:nvPr/>
        </p:nvPicPr>
        <p:blipFill rotWithShape="1">
          <a:blip r:embed="rId3">
            <a:alphaModFix/>
          </a:blip>
          <a:srcRect b="0" l="0" r="0" t="0"/>
          <a:stretch/>
        </p:blipFill>
        <p:spPr>
          <a:xfrm>
            <a:off x="3509225" y="1873425"/>
            <a:ext cx="2356250" cy="1807549"/>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6" name="Shape 496"/>
        <p:cNvGrpSpPr/>
        <p:nvPr/>
      </p:nvGrpSpPr>
      <p:grpSpPr>
        <a:xfrm>
          <a:off x="0" y="0"/>
          <a:ext cx="0" cy="0"/>
          <a:chOff x="0" y="0"/>
          <a:chExt cx="0" cy="0"/>
        </a:xfrm>
      </p:grpSpPr>
      <p:sp>
        <p:nvSpPr>
          <p:cNvPr id="497" name="Google Shape;497;p73"/>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rgbClr val="000000"/>
                </a:solidFill>
                <a:latin typeface="DM Sans"/>
                <a:ea typeface="DM Sans"/>
                <a:cs typeface="DM Sans"/>
                <a:sym typeface="DM Sans"/>
              </a:rPr>
              <a:t>Login</a:t>
            </a:r>
            <a:endParaRPr b="1" i="0" sz="4000" u="none" cap="none" strike="noStrike">
              <a:solidFill>
                <a:srgbClr val="000000"/>
              </a:solidFill>
              <a:latin typeface="DM Sans"/>
              <a:ea typeface="DM Sans"/>
              <a:cs typeface="DM Sans"/>
              <a:sym typeface="DM Sans"/>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1" name="Shape 501"/>
        <p:cNvGrpSpPr/>
        <p:nvPr/>
      </p:nvGrpSpPr>
      <p:grpSpPr>
        <a:xfrm>
          <a:off x="0" y="0"/>
          <a:ext cx="0" cy="0"/>
          <a:chOff x="0" y="0"/>
          <a:chExt cx="0" cy="0"/>
        </a:xfrm>
      </p:grpSpPr>
      <p:sp>
        <p:nvSpPr>
          <p:cNvPr id="502" name="Google Shape;502;p74"/>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rgbClr val="000000"/>
                </a:solidFill>
                <a:latin typeface="DM Sans"/>
                <a:ea typeface="DM Sans"/>
                <a:cs typeface="DM Sans"/>
                <a:sym typeface="DM Sans"/>
              </a:rPr>
              <a:t>Login </a:t>
            </a:r>
            <a:endParaRPr b="1" i="0" sz="4000" u="none" cap="none" strike="noStrike">
              <a:solidFill>
                <a:srgbClr val="000000"/>
              </a:solidFill>
              <a:latin typeface="DM Sans"/>
              <a:ea typeface="DM Sans"/>
              <a:cs typeface="DM Sans"/>
              <a:sym typeface="DM Sans"/>
            </a:endParaRPr>
          </a:p>
        </p:txBody>
      </p:sp>
      <p:sp>
        <p:nvSpPr>
          <p:cNvPr id="503" name="Google Shape;503;p74"/>
          <p:cNvSpPr txBox="1"/>
          <p:nvPr/>
        </p:nvSpPr>
        <p:spPr>
          <a:xfrm>
            <a:off x="5620025" y="1350350"/>
            <a:ext cx="2850300" cy="1847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s" sz="1350" u="none" cap="none" strike="noStrike">
                <a:solidFill>
                  <a:srgbClr val="000000"/>
                </a:solidFill>
                <a:latin typeface="DM Sans"/>
                <a:ea typeface="DM Sans"/>
                <a:cs typeface="DM Sans"/>
                <a:sym typeface="DM Sans"/>
              </a:rPr>
              <a:t>Django nos provee de un</a:t>
            </a:r>
            <a:r>
              <a:rPr b="0" i="0" lang="es" sz="1350" u="none" cap="none" strike="noStrike">
                <a:solidFill>
                  <a:srgbClr val="000000"/>
                </a:solidFill>
                <a:highlight>
                  <a:srgbClr val="FFFFFF"/>
                </a:highlight>
                <a:latin typeface="DM Sans"/>
                <a:ea typeface="DM Sans"/>
                <a:cs typeface="DM Sans"/>
                <a:sym typeface="DM Sans"/>
              </a:rPr>
              <a:t> </a:t>
            </a:r>
            <a:r>
              <a:rPr b="0" i="0" lang="es" sz="1350" u="none" cap="none" strike="noStrike">
                <a:solidFill>
                  <a:srgbClr val="000000"/>
                </a:solidFill>
                <a:highlight>
                  <a:srgbClr val="EAFF6A"/>
                </a:highlight>
                <a:latin typeface="DM Sans"/>
                <a:ea typeface="DM Sans"/>
                <a:cs typeface="DM Sans"/>
                <a:sym typeface="DM Sans"/>
              </a:rPr>
              <a:t>Login y Logout </a:t>
            </a:r>
            <a:r>
              <a:rPr b="0" i="0" lang="es" sz="1350" u="none" cap="none" strike="noStrike">
                <a:solidFill>
                  <a:srgbClr val="000000"/>
                </a:solidFill>
                <a:latin typeface="DM Sans"/>
                <a:ea typeface="DM Sans"/>
                <a:cs typeface="DM Sans"/>
                <a:sym typeface="DM Sans"/>
              </a:rPr>
              <a:t>muy sencillo, seguro y fácil de comprender.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10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100"/>
              <a:buFont typeface="Arial"/>
              <a:buNone/>
            </a:pPr>
            <a:r>
              <a:rPr b="0" i="0" lang="es" sz="1350" u="none" cap="none" strike="noStrike">
                <a:solidFill>
                  <a:srgbClr val="000000"/>
                </a:solidFill>
                <a:latin typeface="DM Sans"/>
                <a:ea typeface="DM Sans"/>
                <a:cs typeface="DM Sans"/>
                <a:sym typeface="DM Sans"/>
              </a:rPr>
              <a:t>👈 Arranquemos primero con un template simple para el login, </a:t>
            </a:r>
            <a:r>
              <a:rPr b="0" i="0" lang="es" sz="1350" u="none" cap="none" strike="noStrike">
                <a:solidFill>
                  <a:srgbClr val="FFFFFF"/>
                </a:solidFill>
                <a:highlight>
                  <a:srgbClr val="595959"/>
                </a:highlight>
                <a:latin typeface="DM Sans"/>
                <a:ea typeface="DM Sans"/>
                <a:cs typeface="DM Sans"/>
                <a:sym typeface="DM Sans"/>
              </a:rPr>
              <a:t>login.html</a:t>
            </a:r>
            <a:r>
              <a:rPr b="0" i="0" lang="es" sz="1350" u="none" cap="none" strike="noStrike">
                <a:solidFill>
                  <a:srgbClr val="000000"/>
                </a:solidFill>
                <a:latin typeface="DM Sans"/>
                <a:ea typeface="DM Sans"/>
                <a:cs typeface="DM Sans"/>
                <a:sym typeface="DM Sans"/>
              </a:rPr>
              <a:t> (form, automático de Django).</a:t>
            </a:r>
            <a:endParaRPr b="0" i="0" sz="1350" u="none" cap="none" strike="noStrike">
              <a:solidFill>
                <a:srgbClr val="000000"/>
              </a:solidFill>
              <a:latin typeface="DM Sans"/>
              <a:ea typeface="DM Sans"/>
              <a:cs typeface="DM Sans"/>
              <a:sym typeface="DM Sans"/>
            </a:endParaRPr>
          </a:p>
        </p:txBody>
      </p:sp>
      <p:pic>
        <p:nvPicPr>
          <p:cNvPr id="504" name="Google Shape;504;p74"/>
          <p:cNvPicPr preferRelativeResize="0"/>
          <p:nvPr/>
        </p:nvPicPr>
        <p:blipFill rotWithShape="1">
          <a:blip r:embed="rId3">
            <a:alphaModFix/>
          </a:blip>
          <a:srcRect b="0" l="0" r="0" t="0"/>
          <a:stretch/>
        </p:blipFill>
        <p:spPr>
          <a:xfrm>
            <a:off x="597475" y="1413700"/>
            <a:ext cx="4809695" cy="307272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8" name="Shape 508"/>
        <p:cNvGrpSpPr/>
        <p:nvPr/>
      </p:nvGrpSpPr>
      <p:grpSpPr>
        <a:xfrm>
          <a:off x="0" y="0"/>
          <a:ext cx="0" cy="0"/>
          <a:chOff x="0" y="0"/>
          <a:chExt cx="0" cy="0"/>
        </a:xfrm>
      </p:grpSpPr>
      <p:sp>
        <p:nvSpPr>
          <p:cNvPr id="509" name="Google Shape;509;p75"/>
          <p:cNvSpPr txBox="1"/>
          <p:nvPr/>
        </p:nvSpPr>
        <p:spPr>
          <a:xfrm>
            <a:off x="383525" y="308316"/>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rgbClr val="000000"/>
                </a:solidFill>
                <a:latin typeface="DM Sans"/>
                <a:ea typeface="DM Sans"/>
                <a:cs typeface="DM Sans"/>
                <a:sym typeface="DM Sans"/>
              </a:rPr>
              <a:t>Login - Script </a:t>
            </a:r>
            <a:endParaRPr b="1" i="0" sz="4000" u="none" cap="none" strike="noStrike">
              <a:solidFill>
                <a:srgbClr val="000000"/>
              </a:solidFill>
              <a:latin typeface="DM Sans"/>
              <a:ea typeface="DM Sans"/>
              <a:cs typeface="DM Sans"/>
              <a:sym typeface="DM Sans"/>
            </a:endParaRPr>
          </a:p>
        </p:txBody>
      </p:sp>
      <p:sp>
        <p:nvSpPr>
          <p:cNvPr id="510" name="Google Shape;510;p75"/>
          <p:cNvSpPr txBox="1"/>
          <p:nvPr/>
        </p:nvSpPr>
        <p:spPr>
          <a:xfrm>
            <a:off x="383525" y="1013113"/>
            <a:ext cx="7958700" cy="3948000"/>
          </a:xfrm>
          <a:prstGeom prst="rect">
            <a:avLst/>
          </a:prstGeom>
          <a:noFill/>
          <a:ln>
            <a:noFill/>
          </a:ln>
        </p:spPr>
        <p:txBody>
          <a:bodyPr anchorCtr="0" anchor="t" bIns="45700" lIns="91425" spcFirstLastPara="1" rIns="91425" wrap="square" tIns="45700">
            <a:spAutoFit/>
          </a:bodyPr>
          <a:lstStyle/>
          <a:p>
            <a:pPr indent="0" lvl="0" marL="0" marR="0" rtl="0" algn="l">
              <a:lnSpc>
                <a:spcPct val="118750"/>
              </a:lnSpc>
              <a:spcBef>
                <a:spcPts val="0"/>
              </a:spcBef>
              <a:spcAft>
                <a:spcPts val="0"/>
              </a:spcAft>
              <a:buNone/>
            </a:pPr>
            <a:r>
              <a:rPr b="0" i="0" lang="es" sz="800" u="none" cap="none" strike="noStrike">
                <a:solidFill>
                  <a:srgbClr val="808080"/>
                </a:solidFill>
                <a:highlight>
                  <a:srgbClr val="000000"/>
                </a:highlight>
                <a:latin typeface="Consolas"/>
                <a:ea typeface="Consolas"/>
                <a:cs typeface="Consolas"/>
                <a:sym typeface="Consolas"/>
              </a:rPr>
              <a:t>&lt;!</a:t>
            </a:r>
            <a:r>
              <a:rPr b="0" i="0" lang="es" sz="800" u="none" cap="none" strike="noStrike">
                <a:solidFill>
                  <a:srgbClr val="569CD6"/>
                </a:solidFill>
                <a:highlight>
                  <a:srgbClr val="000000"/>
                </a:highlight>
                <a:latin typeface="Consolas"/>
                <a:ea typeface="Consolas"/>
                <a:cs typeface="Consolas"/>
                <a:sym typeface="Consolas"/>
              </a:rPr>
              <a:t>DOCTYPE</a:t>
            </a:r>
            <a:r>
              <a:rPr b="0" i="0" lang="es" sz="800" u="none" cap="none" strike="noStrike">
                <a:solidFill>
                  <a:srgbClr val="D4D4D4"/>
                </a:solidFill>
                <a:highlight>
                  <a:srgbClr val="000000"/>
                </a:highlight>
                <a:latin typeface="Consolas"/>
                <a:ea typeface="Consolas"/>
                <a:cs typeface="Consolas"/>
                <a:sym typeface="Consolas"/>
              </a:rPr>
              <a:t> </a:t>
            </a:r>
            <a:r>
              <a:rPr b="0" i="0" lang="es" sz="800" u="none" cap="none" strike="noStrike">
                <a:solidFill>
                  <a:srgbClr val="9CDCFE"/>
                </a:solidFill>
                <a:highlight>
                  <a:srgbClr val="000000"/>
                </a:highlight>
                <a:latin typeface="Consolas"/>
                <a:ea typeface="Consolas"/>
                <a:cs typeface="Consolas"/>
                <a:sym typeface="Consolas"/>
              </a:rPr>
              <a:t>html</a:t>
            </a:r>
            <a:r>
              <a:rPr b="0" i="0" lang="es" sz="800" u="none" cap="none" strike="noStrike">
                <a:solidFill>
                  <a:srgbClr val="808080"/>
                </a:solidFill>
                <a:highlight>
                  <a:srgbClr val="000000"/>
                </a:highlight>
                <a:latin typeface="Consolas"/>
                <a:ea typeface="Consolas"/>
                <a:cs typeface="Consolas"/>
                <a:sym typeface="Consolas"/>
              </a:rPr>
              <a:t>&gt;</a:t>
            </a:r>
            <a:endParaRPr b="0" i="0" sz="1000" u="none" cap="none" strike="noStrike">
              <a:solidFill>
                <a:srgbClr val="000000"/>
              </a:solidFill>
              <a:highlight>
                <a:srgbClr val="000000"/>
              </a:highlight>
              <a:latin typeface="Calibri"/>
              <a:ea typeface="Calibri"/>
              <a:cs typeface="Calibri"/>
              <a:sym typeface="Calibri"/>
            </a:endParaRPr>
          </a:p>
          <a:p>
            <a:pPr indent="0" lvl="0" marL="0" marR="0" rtl="0" algn="l">
              <a:lnSpc>
                <a:spcPct val="118750"/>
              </a:lnSpc>
              <a:spcBef>
                <a:spcPts val="800"/>
              </a:spcBef>
              <a:spcAft>
                <a:spcPts val="0"/>
              </a:spcAft>
              <a:buNone/>
            </a:pPr>
            <a:r>
              <a:rPr b="0" i="0" lang="es" sz="800" u="none" cap="none" strike="noStrike">
                <a:solidFill>
                  <a:srgbClr val="808080"/>
                </a:solidFill>
                <a:highlight>
                  <a:srgbClr val="000000"/>
                </a:highlight>
                <a:latin typeface="Consolas"/>
                <a:ea typeface="Consolas"/>
                <a:cs typeface="Consolas"/>
                <a:sym typeface="Consolas"/>
              </a:rPr>
              <a:t>&lt;</a:t>
            </a:r>
            <a:r>
              <a:rPr b="0" i="0" lang="es" sz="800" u="none" cap="none" strike="noStrike">
                <a:solidFill>
                  <a:srgbClr val="569CD6"/>
                </a:solidFill>
                <a:highlight>
                  <a:srgbClr val="000000"/>
                </a:highlight>
                <a:latin typeface="Consolas"/>
                <a:ea typeface="Consolas"/>
                <a:cs typeface="Consolas"/>
                <a:sym typeface="Consolas"/>
              </a:rPr>
              <a:t>html</a:t>
            </a:r>
            <a:r>
              <a:rPr b="0" i="0" lang="es" sz="800" u="none" cap="none" strike="noStrike">
                <a:solidFill>
                  <a:srgbClr val="D4D4D4"/>
                </a:solidFill>
                <a:highlight>
                  <a:srgbClr val="000000"/>
                </a:highlight>
                <a:latin typeface="Consolas"/>
                <a:ea typeface="Consolas"/>
                <a:cs typeface="Consolas"/>
                <a:sym typeface="Consolas"/>
              </a:rPr>
              <a:t> </a:t>
            </a:r>
            <a:r>
              <a:rPr b="0" i="0" lang="es" sz="800" u="none" cap="none" strike="noStrike">
                <a:solidFill>
                  <a:srgbClr val="9CDCFE"/>
                </a:solidFill>
                <a:highlight>
                  <a:srgbClr val="000000"/>
                </a:highlight>
                <a:latin typeface="Consolas"/>
                <a:ea typeface="Consolas"/>
                <a:cs typeface="Consolas"/>
                <a:sym typeface="Consolas"/>
              </a:rPr>
              <a:t>lang</a:t>
            </a:r>
            <a:r>
              <a:rPr b="0" i="0" lang="es" sz="800" u="none" cap="none" strike="noStrike">
                <a:solidFill>
                  <a:srgbClr val="D4D4D4"/>
                </a:solidFill>
                <a:highlight>
                  <a:srgbClr val="000000"/>
                </a:highlight>
                <a:latin typeface="Consolas"/>
                <a:ea typeface="Consolas"/>
                <a:cs typeface="Consolas"/>
                <a:sym typeface="Consolas"/>
              </a:rPr>
              <a:t>=</a:t>
            </a:r>
            <a:r>
              <a:rPr b="0" i="0" lang="es" sz="800" u="none" cap="none" strike="noStrike">
                <a:solidFill>
                  <a:srgbClr val="CE9178"/>
                </a:solidFill>
                <a:highlight>
                  <a:srgbClr val="000000"/>
                </a:highlight>
                <a:latin typeface="Consolas"/>
                <a:ea typeface="Consolas"/>
                <a:cs typeface="Consolas"/>
                <a:sym typeface="Consolas"/>
              </a:rPr>
              <a:t>"en"</a:t>
            </a:r>
            <a:r>
              <a:rPr b="0" i="0" lang="es" sz="800" u="none" cap="none" strike="noStrike">
                <a:solidFill>
                  <a:srgbClr val="808080"/>
                </a:solidFill>
                <a:highlight>
                  <a:srgbClr val="000000"/>
                </a:highlight>
                <a:latin typeface="Consolas"/>
                <a:ea typeface="Consolas"/>
                <a:cs typeface="Consolas"/>
                <a:sym typeface="Consolas"/>
              </a:rPr>
              <a:t>&gt;</a:t>
            </a:r>
            <a:endParaRPr b="0" i="0" sz="1000" u="none" cap="none" strike="noStrike">
              <a:solidFill>
                <a:srgbClr val="000000"/>
              </a:solidFill>
              <a:highlight>
                <a:srgbClr val="000000"/>
              </a:highlight>
              <a:latin typeface="Calibri"/>
              <a:ea typeface="Calibri"/>
              <a:cs typeface="Calibri"/>
              <a:sym typeface="Calibri"/>
            </a:endParaRPr>
          </a:p>
          <a:p>
            <a:pPr indent="0" lvl="0" marL="0" marR="0" rtl="0" algn="l">
              <a:lnSpc>
                <a:spcPct val="118750"/>
              </a:lnSpc>
              <a:spcBef>
                <a:spcPts val="800"/>
              </a:spcBef>
              <a:spcAft>
                <a:spcPts val="0"/>
              </a:spcAft>
              <a:buNone/>
            </a:pPr>
            <a:r>
              <a:rPr b="0" i="0" lang="es" sz="800" u="none" cap="none" strike="noStrike">
                <a:solidFill>
                  <a:srgbClr val="808080"/>
                </a:solidFill>
                <a:highlight>
                  <a:srgbClr val="000000"/>
                </a:highlight>
                <a:latin typeface="Consolas"/>
                <a:ea typeface="Consolas"/>
                <a:cs typeface="Consolas"/>
                <a:sym typeface="Consolas"/>
              </a:rPr>
              <a:t>&lt;</a:t>
            </a:r>
            <a:r>
              <a:rPr b="0" i="0" lang="es" sz="800" u="none" cap="none" strike="noStrike">
                <a:solidFill>
                  <a:srgbClr val="569CD6"/>
                </a:solidFill>
                <a:highlight>
                  <a:srgbClr val="000000"/>
                </a:highlight>
                <a:latin typeface="Consolas"/>
                <a:ea typeface="Consolas"/>
                <a:cs typeface="Consolas"/>
                <a:sym typeface="Consolas"/>
              </a:rPr>
              <a:t>head</a:t>
            </a:r>
            <a:r>
              <a:rPr b="0" i="0" lang="es" sz="800" u="none" cap="none" strike="noStrike">
                <a:solidFill>
                  <a:srgbClr val="808080"/>
                </a:solidFill>
                <a:highlight>
                  <a:srgbClr val="000000"/>
                </a:highlight>
                <a:latin typeface="Consolas"/>
                <a:ea typeface="Consolas"/>
                <a:cs typeface="Consolas"/>
                <a:sym typeface="Consolas"/>
              </a:rPr>
              <a:t>&gt;</a:t>
            </a:r>
            <a:endParaRPr b="0" i="0" sz="1000" u="none" cap="none" strike="noStrike">
              <a:solidFill>
                <a:srgbClr val="000000"/>
              </a:solidFill>
              <a:highlight>
                <a:srgbClr val="000000"/>
              </a:highlight>
              <a:latin typeface="Calibri"/>
              <a:ea typeface="Calibri"/>
              <a:cs typeface="Calibri"/>
              <a:sym typeface="Calibri"/>
            </a:endParaRPr>
          </a:p>
          <a:p>
            <a:pPr indent="0" lvl="0" marL="0" marR="0" rtl="0" algn="l">
              <a:lnSpc>
                <a:spcPct val="118750"/>
              </a:lnSpc>
              <a:spcBef>
                <a:spcPts val="800"/>
              </a:spcBef>
              <a:spcAft>
                <a:spcPts val="0"/>
              </a:spcAft>
              <a:buNone/>
            </a:pPr>
            <a:r>
              <a:rPr b="0" i="0" lang="es" sz="800" u="none" cap="none" strike="noStrike">
                <a:solidFill>
                  <a:srgbClr val="D4D4D4"/>
                </a:solidFill>
                <a:highlight>
                  <a:srgbClr val="000000"/>
                </a:highlight>
                <a:latin typeface="Consolas"/>
                <a:ea typeface="Consolas"/>
                <a:cs typeface="Consolas"/>
                <a:sym typeface="Consolas"/>
              </a:rPr>
              <a:t>    </a:t>
            </a:r>
            <a:r>
              <a:rPr b="0" i="0" lang="es" sz="800" u="none" cap="none" strike="noStrike">
                <a:solidFill>
                  <a:srgbClr val="808080"/>
                </a:solidFill>
                <a:highlight>
                  <a:srgbClr val="000000"/>
                </a:highlight>
                <a:latin typeface="Consolas"/>
                <a:ea typeface="Consolas"/>
                <a:cs typeface="Consolas"/>
                <a:sym typeface="Consolas"/>
              </a:rPr>
              <a:t>&lt;</a:t>
            </a:r>
            <a:r>
              <a:rPr b="0" i="0" lang="es" sz="800" u="none" cap="none" strike="noStrike">
                <a:solidFill>
                  <a:srgbClr val="569CD6"/>
                </a:solidFill>
                <a:highlight>
                  <a:srgbClr val="000000"/>
                </a:highlight>
                <a:latin typeface="Consolas"/>
                <a:ea typeface="Consolas"/>
                <a:cs typeface="Consolas"/>
                <a:sym typeface="Consolas"/>
              </a:rPr>
              <a:t>meta</a:t>
            </a:r>
            <a:r>
              <a:rPr b="0" i="0" lang="es" sz="800" u="none" cap="none" strike="noStrike">
                <a:solidFill>
                  <a:srgbClr val="D4D4D4"/>
                </a:solidFill>
                <a:highlight>
                  <a:srgbClr val="000000"/>
                </a:highlight>
                <a:latin typeface="Consolas"/>
                <a:ea typeface="Consolas"/>
                <a:cs typeface="Consolas"/>
                <a:sym typeface="Consolas"/>
              </a:rPr>
              <a:t> </a:t>
            </a:r>
            <a:r>
              <a:rPr b="0" i="0" lang="es" sz="800" u="none" cap="none" strike="noStrike">
                <a:solidFill>
                  <a:srgbClr val="9CDCFE"/>
                </a:solidFill>
                <a:highlight>
                  <a:srgbClr val="000000"/>
                </a:highlight>
                <a:latin typeface="Consolas"/>
                <a:ea typeface="Consolas"/>
                <a:cs typeface="Consolas"/>
                <a:sym typeface="Consolas"/>
              </a:rPr>
              <a:t>charset</a:t>
            </a:r>
            <a:r>
              <a:rPr b="0" i="0" lang="es" sz="800" u="none" cap="none" strike="noStrike">
                <a:solidFill>
                  <a:srgbClr val="D4D4D4"/>
                </a:solidFill>
                <a:highlight>
                  <a:srgbClr val="000000"/>
                </a:highlight>
                <a:latin typeface="Consolas"/>
                <a:ea typeface="Consolas"/>
                <a:cs typeface="Consolas"/>
                <a:sym typeface="Consolas"/>
              </a:rPr>
              <a:t>=</a:t>
            </a:r>
            <a:r>
              <a:rPr b="0" i="0" lang="es" sz="800" u="none" cap="none" strike="noStrike">
                <a:solidFill>
                  <a:srgbClr val="CE9178"/>
                </a:solidFill>
                <a:highlight>
                  <a:srgbClr val="000000"/>
                </a:highlight>
                <a:latin typeface="Consolas"/>
                <a:ea typeface="Consolas"/>
                <a:cs typeface="Consolas"/>
                <a:sym typeface="Consolas"/>
              </a:rPr>
              <a:t>"UTF-8"</a:t>
            </a:r>
            <a:r>
              <a:rPr b="0" i="0" lang="es" sz="800" u="none" cap="none" strike="noStrike">
                <a:solidFill>
                  <a:srgbClr val="808080"/>
                </a:solidFill>
                <a:highlight>
                  <a:srgbClr val="000000"/>
                </a:highlight>
                <a:latin typeface="Consolas"/>
                <a:ea typeface="Consolas"/>
                <a:cs typeface="Consolas"/>
                <a:sym typeface="Consolas"/>
              </a:rPr>
              <a:t>&gt;</a:t>
            </a:r>
            <a:endParaRPr b="0" i="0" sz="1000" u="none" cap="none" strike="noStrike">
              <a:solidFill>
                <a:srgbClr val="000000"/>
              </a:solidFill>
              <a:highlight>
                <a:srgbClr val="000000"/>
              </a:highlight>
              <a:latin typeface="Calibri"/>
              <a:ea typeface="Calibri"/>
              <a:cs typeface="Calibri"/>
              <a:sym typeface="Calibri"/>
            </a:endParaRPr>
          </a:p>
          <a:p>
            <a:pPr indent="0" lvl="0" marL="0" marR="0" rtl="0" algn="l">
              <a:lnSpc>
                <a:spcPct val="118750"/>
              </a:lnSpc>
              <a:spcBef>
                <a:spcPts val="800"/>
              </a:spcBef>
              <a:spcAft>
                <a:spcPts val="0"/>
              </a:spcAft>
              <a:buNone/>
            </a:pPr>
            <a:r>
              <a:rPr b="0" i="0" lang="es" sz="800" u="none" cap="none" strike="noStrike">
                <a:solidFill>
                  <a:srgbClr val="D4D4D4"/>
                </a:solidFill>
                <a:highlight>
                  <a:srgbClr val="000000"/>
                </a:highlight>
                <a:latin typeface="Consolas"/>
                <a:ea typeface="Consolas"/>
                <a:cs typeface="Consolas"/>
                <a:sym typeface="Consolas"/>
              </a:rPr>
              <a:t>    </a:t>
            </a:r>
            <a:r>
              <a:rPr b="0" i="0" lang="es" sz="800" u="none" cap="none" strike="noStrike">
                <a:solidFill>
                  <a:srgbClr val="808080"/>
                </a:solidFill>
                <a:highlight>
                  <a:srgbClr val="000000"/>
                </a:highlight>
                <a:latin typeface="Consolas"/>
                <a:ea typeface="Consolas"/>
                <a:cs typeface="Consolas"/>
                <a:sym typeface="Consolas"/>
              </a:rPr>
              <a:t>&lt;</a:t>
            </a:r>
            <a:r>
              <a:rPr b="0" i="0" lang="es" sz="800" u="none" cap="none" strike="noStrike">
                <a:solidFill>
                  <a:srgbClr val="569CD6"/>
                </a:solidFill>
                <a:highlight>
                  <a:srgbClr val="000000"/>
                </a:highlight>
                <a:latin typeface="Consolas"/>
                <a:ea typeface="Consolas"/>
                <a:cs typeface="Consolas"/>
                <a:sym typeface="Consolas"/>
              </a:rPr>
              <a:t>meta</a:t>
            </a:r>
            <a:r>
              <a:rPr b="0" i="0" lang="es" sz="800" u="none" cap="none" strike="noStrike">
                <a:solidFill>
                  <a:srgbClr val="D4D4D4"/>
                </a:solidFill>
                <a:highlight>
                  <a:srgbClr val="000000"/>
                </a:highlight>
                <a:latin typeface="Consolas"/>
                <a:ea typeface="Consolas"/>
                <a:cs typeface="Consolas"/>
                <a:sym typeface="Consolas"/>
              </a:rPr>
              <a:t> </a:t>
            </a:r>
            <a:r>
              <a:rPr b="0" i="0" lang="es" sz="800" u="none" cap="none" strike="noStrike">
                <a:solidFill>
                  <a:srgbClr val="9CDCFE"/>
                </a:solidFill>
                <a:highlight>
                  <a:srgbClr val="000000"/>
                </a:highlight>
                <a:latin typeface="Consolas"/>
                <a:ea typeface="Consolas"/>
                <a:cs typeface="Consolas"/>
                <a:sym typeface="Consolas"/>
              </a:rPr>
              <a:t>http-equiv</a:t>
            </a:r>
            <a:r>
              <a:rPr b="0" i="0" lang="es" sz="800" u="none" cap="none" strike="noStrike">
                <a:solidFill>
                  <a:srgbClr val="D4D4D4"/>
                </a:solidFill>
                <a:highlight>
                  <a:srgbClr val="000000"/>
                </a:highlight>
                <a:latin typeface="Consolas"/>
                <a:ea typeface="Consolas"/>
                <a:cs typeface="Consolas"/>
                <a:sym typeface="Consolas"/>
              </a:rPr>
              <a:t>=</a:t>
            </a:r>
            <a:r>
              <a:rPr b="0" i="0" lang="es" sz="800" u="none" cap="none" strike="noStrike">
                <a:solidFill>
                  <a:srgbClr val="CE9178"/>
                </a:solidFill>
                <a:highlight>
                  <a:srgbClr val="000000"/>
                </a:highlight>
                <a:latin typeface="Consolas"/>
                <a:ea typeface="Consolas"/>
                <a:cs typeface="Consolas"/>
                <a:sym typeface="Consolas"/>
              </a:rPr>
              <a:t>"X-UA-Compatible"</a:t>
            </a:r>
            <a:r>
              <a:rPr b="0" i="0" lang="es" sz="800" u="none" cap="none" strike="noStrike">
                <a:solidFill>
                  <a:srgbClr val="D4D4D4"/>
                </a:solidFill>
                <a:highlight>
                  <a:srgbClr val="000000"/>
                </a:highlight>
                <a:latin typeface="Consolas"/>
                <a:ea typeface="Consolas"/>
                <a:cs typeface="Consolas"/>
                <a:sym typeface="Consolas"/>
              </a:rPr>
              <a:t> </a:t>
            </a:r>
            <a:r>
              <a:rPr b="0" i="0" lang="es" sz="800" u="none" cap="none" strike="noStrike">
                <a:solidFill>
                  <a:srgbClr val="9CDCFE"/>
                </a:solidFill>
                <a:highlight>
                  <a:srgbClr val="000000"/>
                </a:highlight>
                <a:latin typeface="Consolas"/>
                <a:ea typeface="Consolas"/>
                <a:cs typeface="Consolas"/>
                <a:sym typeface="Consolas"/>
              </a:rPr>
              <a:t>content</a:t>
            </a:r>
            <a:r>
              <a:rPr b="0" i="0" lang="es" sz="800" u="none" cap="none" strike="noStrike">
                <a:solidFill>
                  <a:srgbClr val="D4D4D4"/>
                </a:solidFill>
                <a:highlight>
                  <a:srgbClr val="000000"/>
                </a:highlight>
                <a:latin typeface="Consolas"/>
                <a:ea typeface="Consolas"/>
                <a:cs typeface="Consolas"/>
                <a:sym typeface="Consolas"/>
              </a:rPr>
              <a:t>=</a:t>
            </a:r>
            <a:r>
              <a:rPr b="0" i="0" lang="es" sz="800" u="none" cap="none" strike="noStrike">
                <a:solidFill>
                  <a:srgbClr val="CE9178"/>
                </a:solidFill>
                <a:highlight>
                  <a:srgbClr val="000000"/>
                </a:highlight>
                <a:latin typeface="Consolas"/>
                <a:ea typeface="Consolas"/>
                <a:cs typeface="Consolas"/>
                <a:sym typeface="Consolas"/>
              </a:rPr>
              <a:t>"IE=edge"</a:t>
            </a:r>
            <a:r>
              <a:rPr b="0" i="0" lang="es" sz="800" u="none" cap="none" strike="noStrike">
                <a:solidFill>
                  <a:srgbClr val="808080"/>
                </a:solidFill>
                <a:highlight>
                  <a:srgbClr val="000000"/>
                </a:highlight>
                <a:latin typeface="Consolas"/>
                <a:ea typeface="Consolas"/>
                <a:cs typeface="Consolas"/>
                <a:sym typeface="Consolas"/>
              </a:rPr>
              <a:t>&gt;</a:t>
            </a:r>
            <a:endParaRPr b="0" i="0" sz="1000" u="none" cap="none" strike="noStrike">
              <a:solidFill>
                <a:srgbClr val="000000"/>
              </a:solidFill>
              <a:highlight>
                <a:srgbClr val="000000"/>
              </a:highlight>
              <a:latin typeface="Calibri"/>
              <a:ea typeface="Calibri"/>
              <a:cs typeface="Calibri"/>
              <a:sym typeface="Calibri"/>
            </a:endParaRPr>
          </a:p>
          <a:p>
            <a:pPr indent="0" lvl="0" marL="0" marR="0" rtl="0" algn="l">
              <a:lnSpc>
                <a:spcPct val="118750"/>
              </a:lnSpc>
              <a:spcBef>
                <a:spcPts val="800"/>
              </a:spcBef>
              <a:spcAft>
                <a:spcPts val="0"/>
              </a:spcAft>
              <a:buNone/>
            </a:pPr>
            <a:r>
              <a:rPr b="0" i="0" lang="es" sz="800" u="none" cap="none" strike="noStrike">
                <a:solidFill>
                  <a:srgbClr val="D4D4D4"/>
                </a:solidFill>
                <a:highlight>
                  <a:srgbClr val="000000"/>
                </a:highlight>
                <a:latin typeface="Consolas"/>
                <a:ea typeface="Consolas"/>
                <a:cs typeface="Consolas"/>
                <a:sym typeface="Consolas"/>
              </a:rPr>
              <a:t>    </a:t>
            </a:r>
            <a:r>
              <a:rPr b="0" i="0" lang="es" sz="800" u="none" cap="none" strike="noStrike">
                <a:solidFill>
                  <a:srgbClr val="808080"/>
                </a:solidFill>
                <a:highlight>
                  <a:srgbClr val="000000"/>
                </a:highlight>
                <a:latin typeface="Consolas"/>
                <a:ea typeface="Consolas"/>
                <a:cs typeface="Consolas"/>
                <a:sym typeface="Consolas"/>
              </a:rPr>
              <a:t>&lt;</a:t>
            </a:r>
            <a:r>
              <a:rPr b="0" i="0" lang="es" sz="800" u="none" cap="none" strike="noStrike">
                <a:solidFill>
                  <a:srgbClr val="569CD6"/>
                </a:solidFill>
                <a:highlight>
                  <a:srgbClr val="000000"/>
                </a:highlight>
                <a:latin typeface="Consolas"/>
                <a:ea typeface="Consolas"/>
                <a:cs typeface="Consolas"/>
                <a:sym typeface="Consolas"/>
              </a:rPr>
              <a:t>meta</a:t>
            </a:r>
            <a:r>
              <a:rPr b="0" i="0" lang="es" sz="800" u="none" cap="none" strike="noStrike">
                <a:solidFill>
                  <a:srgbClr val="D4D4D4"/>
                </a:solidFill>
                <a:highlight>
                  <a:srgbClr val="000000"/>
                </a:highlight>
                <a:latin typeface="Consolas"/>
                <a:ea typeface="Consolas"/>
                <a:cs typeface="Consolas"/>
                <a:sym typeface="Consolas"/>
              </a:rPr>
              <a:t> </a:t>
            </a:r>
            <a:r>
              <a:rPr b="0" i="0" lang="es" sz="800" u="none" cap="none" strike="noStrike">
                <a:solidFill>
                  <a:srgbClr val="9CDCFE"/>
                </a:solidFill>
                <a:highlight>
                  <a:srgbClr val="000000"/>
                </a:highlight>
                <a:latin typeface="Consolas"/>
                <a:ea typeface="Consolas"/>
                <a:cs typeface="Consolas"/>
                <a:sym typeface="Consolas"/>
              </a:rPr>
              <a:t>name</a:t>
            </a:r>
            <a:r>
              <a:rPr b="0" i="0" lang="es" sz="800" u="none" cap="none" strike="noStrike">
                <a:solidFill>
                  <a:srgbClr val="D4D4D4"/>
                </a:solidFill>
                <a:highlight>
                  <a:srgbClr val="000000"/>
                </a:highlight>
                <a:latin typeface="Consolas"/>
                <a:ea typeface="Consolas"/>
                <a:cs typeface="Consolas"/>
                <a:sym typeface="Consolas"/>
              </a:rPr>
              <a:t>=</a:t>
            </a:r>
            <a:r>
              <a:rPr b="0" i="0" lang="es" sz="800" u="none" cap="none" strike="noStrike">
                <a:solidFill>
                  <a:srgbClr val="CE9178"/>
                </a:solidFill>
                <a:highlight>
                  <a:srgbClr val="000000"/>
                </a:highlight>
                <a:latin typeface="Consolas"/>
                <a:ea typeface="Consolas"/>
                <a:cs typeface="Consolas"/>
                <a:sym typeface="Consolas"/>
              </a:rPr>
              <a:t>"viewport"</a:t>
            </a:r>
            <a:r>
              <a:rPr b="0" i="0" lang="es" sz="800" u="none" cap="none" strike="noStrike">
                <a:solidFill>
                  <a:srgbClr val="D4D4D4"/>
                </a:solidFill>
                <a:highlight>
                  <a:srgbClr val="000000"/>
                </a:highlight>
                <a:latin typeface="Consolas"/>
                <a:ea typeface="Consolas"/>
                <a:cs typeface="Consolas"/>
                <a:sym typeface="Consolas"/>
              </a:rPr>
              <a:t> </a:t>
            </a:r>
            <a:r>
              <a:rPr b="0" i="0" lang="es" sz="800" u="none" cap="none" strike="noStrike">
                <a:solidFill>
                  <a:srgbClr val="9CDCFE"/>
                </a:solidFill>
                <a:highlight>
                  <a:srgbClr val="000000"/>
                </a:highlight>
                <a:latin typeface="Consolas"/>
                <a:ea typeface="Consolas"/>
                <a:cs typeface="Consolas"/>
                <a:sym typeface="Consolas"/>
              </a:rPr>
              <a:t>content</a:t>
            </a:r>
            <a:r>
              <a:rPr b="0" i="0" lang="es" sz="800" u="none" cap="none" strike="noStrike">
                <a:solidFill>
                  <a:srgbClr val="D4D4D4"/>
                </a:solidFill>
                <a:highlight>
                  <a:srgbClr val="000000"/>
                </a:highlight>
                <a:latin typeface="Consolas"/>
                <a:ea typeface="Consolas"/>
                <a:cs typeface="Consolas"/>
                <a:sym typeface="Consolas"/>
              </a:rPr>
              <a:t>=</a:t>
            </a:r>
            <a:r>
              <a:rPr b="0" i="0" lang="es" sz="800" u="none" cap="none" strike="noStrike">
                <a:solidFill>
                  <a:srgbClr val="CE9178"/>
                </a:solidFill>
                <a:highlight>
                  <a:srgbClr val="000000"/>
                </a:highlight>
                <a:latin typeface="Consolas"/>
                <a:ea typeface="Consolas"/>
                <a:cs typeface="Consolas"/>
                <a:sym typeface="Consolas"/>
              </a:rPr>
              <a:t>"width=device-width, initial-scale=1.0"</a:t>
            </a:r>
            <a:r>
              <a:rPr b="0" i="0" lang="es" sz="800" u="none" cap="none" strike="noStrike">
                <a:solidFill>
                  <a:srgbClr val="808080"/>
                </a:solidFill>
                <a:highlight>
                  <a:srgbClr val="000000"/>
                </a:highlight>
                <a:latin typeface="Consolas"/>
                <a:ea typeface="Consolas"/>
                <a:cs typeface="Consolas"/>
                <a:sym typeface="Consolas"/>
              </a:rPr>
              <a:t>&gt;</a:t>
            </a:r>
            <a:endParaRPr b="0" i="0" sz="1000" u="none" cap="none" strike="noStrike">
              <a:solidFill>
                <a:srgbClr val="000000"/>
              </a:solidFill>
              <a:highlight>
                <a:srgbClr val="000000"/>
              </a:highlight>
              <a:latin typeface="Calibri"/>
              <a:ea typeface="Calibri"/>
              <a:cs typeface="Calibri"/>
              <a:sym typeface="Calibri"/>
            </a:endParaRPr>
          </a:p>
          <a:p>
            <a:pPr indent="0" lvl="0" marL="0" marR="0" rtl="0" algn="l">
              <a:lnSpc>
                <a:spcPct val="118750"/>
              </a:lnSpc>
              <a:spcBef>
                <a:spcPts val="800"/>
              </a:spcBef>
              <a:spcAft>
                <a:spcPts val="0"/>
              </a:spcAft>
              <a:buNone/>
            </a:pPr>
            <a:r>
              <a:rPr b="0" i="0" lang="es" sz="800" u="none" cap="none" strike="noStrike">
                <a:solidFill>
                  <a:srgbClr val="D4D4D4"/>
                </a:solidFill>
                <a:highlight>
                  <a:srgbClr val="000000"/>
                </a:highlight>
                <a:latin typeface="Consolas"/>
                <a:ea typeface="Consolas"/>
                <a:cs typeface="Consolas"/>
                <a:sym typeface="Consolas"/>
              </a:rPr>
              <a:t>    </a:t>
            </a:r>
            <a:r>
              <a:rPr b="0" i="0" lang="es" sz="800" u="none" cap="none" strike="noStrike">
                <a:solidFill>
                  <a:srgbClr val="808080"/>
                </a:solidFill>
                <a:highlight>
                  <a:srgbClr val="000000"/>
                </a:highlight>
                <a:latin typeface="Consolas"/>
                <a:ea typeface="Consolas"/>
                <a:cs typeface="Consolas"/>
                <a:sym typeface="Consolas"/>
              </a:rPr>
              <a:t>&lt;</a:t>
            </a:r>
            <a:r>
              <a:rPr b="0" i="0" lang="es" sz="800" u="none" cap="none" strike="noStrike">
                <a:solidFill>
                  <a:srgbClr val="569CD6"/>
                </a:solidFill>
                <a:highlight>
                  <a:srgbClr val="000000"/>
                </a:highlight>
                <a:latin typeface="Consolas"/>
                <a:ea typeface="Consolas"/>
                <a:cs typeface="Consolas"/>
                <a:sym typeface="Consolas"/>
              </a:rPr>
              <a:t>title</a:t>
            </a:r>
            <a:r>
              <a:rPr b="0" i="0" lang="es" sz="800" u="none" cap="none" strike="noStrike">
                <a:solidFill>
                  <a:srgbClr val="808080"/>
                </a:solidFill>
                <a:highlight>
                  <a:srgbClr val="000000"/>
                </a:highlight>
                <a:latin typeface="Consolas"/>
                <a:ea typeface="Consolas"/>
                <a:cs typeface="Consolas"/>
                <a:sym typeface="Consolas"/>
              </a:rPr>
              <a:t>&gt;</a:t>
            </a:r>
            <a:r>
              <a:rPr b="0" i="0" lang="es" sz="800" u="none" cap="none" strike="noStrike">
                <a:solidFill>
                  <a:srgbClr val="D4D4D4"/>
                </a:solidFill>
                <a:highlight>
                  <a:srgbClr val="000000"/>
                </a:highlight>
                <a:latin typeface="Consolas"/>
                <a:ea typeface="Consolas"/>
                <a:cs typeface="Consolas"/>
                <a:sym typeface="Consolas"/>
              </a:rPr>
              <a:t>Document</a:t>
            </a:r>
            <a:r>
              <a:rPr b="0" i="0" lang="es" sz="800" u="none" cap="none" strike="noStrike">
                <a:solidFill>
                  <a:srgbClr val="808080"/>
                </a:solidFill>
                <a:highlight>
                  <a:srgbClr val="000000"/>
                </a:highlight>
                <a:latin typeface="Consolas"/>
                <a:ea typeface="Consolas"/>
                <a:cs typeface="Consolas"/>
                <a:sym typeface="Consolas"/>
              </a:rPr>
              <a:t>&lt;/</a:t>
            </a:r>
            <a:r>
              <a:rPr b="0" i="0" lang="es" sz="800" u="none" cap="none" strike="noStrike">
                <a:solidFill>
                  <a:srgbClr val="569CD6"/>
                </a:solidFill>
                <a:highlight>
                  <a:srgbClr val="000000"/>
                </a:highlight>
                <a:latin typeface="Consolas"/>
                <a:ea typeface="Consolas"/>
                <a:cs typeface="Consolas"/>
                <a:sym typeface="Consolas"/>
              </a:rPr>
              <a:t>title</a:t>
            </a:r>
            <a:r>
              <a:rPr b="0" i="0" lang="es" sz="800" u="none" cap="none" strike="noStrike">
                <a:solidFill>
                  <a:srgbClr val="808080"/>
                </a:solidFill>
                <a:highlight>
                  <a:srgbClr val="000000"/>
                </a:highlight>
                <a:latin typeface="Consolas"/>
                <a:ea typeface="Consolas"/>
                <a:cs typeface="Consolas"/>
                <a:sym typeface="Consolas"/>
              </a:rPr>
              <a:t>&gt;</a:t>
            </a:r>
            <a:endParaRPr b="0" i="0" sz="1000" u="none" cap="none" strike="noStrike">
              <a:solidFill>
                <a:srgbClr val="000000"/>
              </a:solidFill>
              <a:highlight>
                <a:srgbClr val="000000"/>
              </a:highlight>
              <a:latin typeface="Calibri"/>
              <a:ea typeface="Calibri"/>
              <a:cs typeface="Calibri"/>
              <a:sym typeface="Calibri"/>
            </a:endParaRPr>
          </a:p>
          <a:p>
            <a:pPr indent="0" lvl="0" marL="0" marR="0" rtl="0" algn="l">
              <a:lnSpc>
                <a:spcPct val="118750"/>
              </a:lnSpc>
              <a:spcBef>
                <a:spcPts val="800"/>
              </a:spcBef>
              <a:spcAft>
                <a:spcPts val="0"/>
              </a:spcAft>
              <a:buNone/>
            </a:pPr>
            <a:r>
              <a:rPr b="0" i="0" lang="es" sz="800" u="none" cap="none" strike="noStrike">
                <a:solidFill>
                  <a:srgbClr val="808080"/>
                </a:solidFill>
                <a:highlight>
                  <a:srgbClr val="000000"/>
                </a:highlight>
                <a:latin typeface="Consolas"/>
                <a:ea typeface="Consolas"/>
                <a:cs typeface="Consolas"/>
                <a:sym typeface="Consolas"/>
              </a:rPr>
              <a:t>&lt;/</a:t>
            </a:r>
            <a:r>
              <a:rPr b="0" i="0" lang="es" sz="800" u="none" cap="none" strike="noStrike">
                <a:solidFill>
                  <a:srgbClr val="569CD6"/>
                </a:solidFill>
                <a:highlight>
                  <a:srgbClr val="000000"/>
                </a:highlight>
                <a:latin typeface="Consolas"/>
                <a:ea typeface="Consolas"/>
                <a:cs typeface="Consolas"/>
                <a:sym typeface="Consolas"/>
              </a:rPr>
              <a:t>head</a:t>
            </a:r>
            <a:r>
              <a:rPr b="0" i="0" lang="es" sz="800" u="none" cap="none" strike="noStrike">
                <a:solidFill>
                  <a:srgbClr val="808080"/>
                </a:solidFill>
                <a:highlight>
                  <a:srgbClr val="000000"/>
                </a:highlight>
                <a:latin typeface="Consolas"/>
                <a:ea typeface="Consolas"/>
                <a:cs typeface="Consolas"/>
                <a:sym typeface="Consolas"/>
              </a:rPr>
              <a:t>&gt;</a:t>
            </a:r>
            <a:endParaRPr b="0" i="0" sz="1000" u="none" cap="none" strike="noStrike">
              <a:solidFill>
                <a:srgbClr val="000000"/>
              </a:solidFill>
              <a:highlight>
                <a:srgbClr val="000000"/>
              </a:highlight>
              <a:latin typeface="Calibri"/>
              <a:ea typeface="Calibri"/>
              <a:cs typeface="Calibri"/>
              <a:sym typeface="Calibri"/>
            </a:endParaRPr>
          </a:p>
          <a:p>
            <a:pPr indent="0" lvl="0" marL="0" marR="0" rtl="0" algn="l">
              <a:lnSpc>
                <a:spcPct val="118750"/>
              </a:lnSpc>
              <a:spcBef>
                <a:spcPts val="800"/>
              </a:spcBef>
              <a:spcAft>
                <a:spcPts val="0"/>
              </a:spcAft>
              <a:buNone/>
            </a:pPr>
            <a:r>
              <a:rPr b="0" i="0" lang="es" sz="800" u="none" cap="none" strike="noStrike">
                <a:solidFill>
                  <a:srgbClr val="808080"/>
                </a:solidFill>
                <a:highlight>
                  <a:srgbClr val="000000"/>
                </a:highlight>
                <a:latin typeface="Consolas"/>
                <a:ea typeface="Consolas"/>
                <a:cs typeface="Consolas"/>
                <a:sym typeface="Consolas"/>
              </a:rPr>
              <a:t>&lt;</a:t>
            </a:r>
            <a:r>
              <a:rPr b="0" i="0" lang="es" sz="800" u="none" cap="none" strike="noStrike">
                <a:solidFill>
                  <a:srgbClr val="569CD6"/>
                </a:solidFill>
                <a:highlight>
                  <a:srgbClr val="000000"/>
                </a:highlight>
                <a:latin typeface="Consolas"/>
                <a:ea typeface="Consolas"/>
                <a:cs typeface="Consolas"/>
                <a:sym typeface="Consolas"/>
              </a:rPr>
              <a:t>body</a:t>
            </a:r>
            <a:r>
              <a:rPr b="0" i="0" lang="es" sz="800" u="none" cap="none" strike="noStrike">
                <a:solidFill>
                  <a:srgbClr val="808080"/>
                </a:solidFill>
                <a:highlight>
                  <a:srgbClr val="000000"/>
                </a:highlight>
                <a:latin typeface="Consolas"/>
                <a:ea typeface="Consolas"/>
                <a:cs typeface="Consolas"/>
                <a:sym typeface="Consolas"/>
              </a:rPr>
              <a:t>&gt;</a:t>
            </a:r>
            <a:endParaRPr b="0" i="0" sz="1000" u="none" cap="none" strike="noStrike">
              <a:solidFill>
                <a:srgbClr val="000000"/>
              </a:solidFill>
              <a:highlight>
                <a:srgbClr val="000000"/>
              </a:highlight>
              <a:latin typeface="Calibri"/>
              <a:ea typeface="Calibri"/>
              <a:cs typeface="Calibri"/>
              <a:sym typeface="Calibri"/>
            </a:endParaRPr>
          </a:p>
          <a:p>
            <a:pPr indent="0" lvl="0" marL="0" marR="0" rtl="0" algn="l">
              <a:lnSpc>
                <a:spcPct val="118750"/>
              </a:lnSpc>
              <a:spcBef>
                <a:spcPts val="800"/>
              </a:spcBef>
              <a:spcAft>
                <a:spcPts val="0"/>
              </a:spcAft>
              <a:buNone/>
            </a:pPr>
            <a:r>
              <a:rPr b="0" i="0" lang="es" sz="800" u="none" cap="none" strike="noStrike">
                <a:solidFill>
                  <a:srgbClr val="D4D4D4"/>
                </a:solidFill>
                <a:highlight>
                  <a:srgbClr val="000000"/>
                </a:highlight>
                <a:latin typeface="Consolas"/>
                <a:ea typeface="Consolas"/>
                <a:cs typeface="Consolas"/>
                <a:sym typeface="Consolas"/>
              </a:rPr>
              <a:t>    </a:t>
            </a:r>
            <a:r>
              <a:rPr b="0" i="0" lang="es" sz="800" u="none" cap="none" strike="noStrike">
                <a:solidFill>
                  <a:srgbClr val="808080"/>
                </a:solidFill>
                <a:highlight>
                  <a:srgbClr val="000000"/>
                </a:highlight>
                <a:latin typeface="Consolas"/>
                <a:ea typeface="Consolas"/>
                <a:cs typeface="Consolas"/>
                <a:sym typeface="Consolas"/>
              </a:rPr>
              <a:t>&lt;</a:t>
            </a:r>
            <a:r>
              <a:rPr b="0" i="0" lang="es" sz="800" u="none" cap="none" strike="noStrike">
                <a:solidFill>
                  <a:srgbClr val="569CD6"/>
                </a:solidFill>
                <a:highlight>
                  <a:srgbClr val="000000"/>
                </a:highlight>
                <a:latin typeface="Consolas"/>
                <a:ea typeface="Consolas"/>
                <a:cs typeface="Consolas"/>
                <a:sym typeface="Consolas"/>
              </a:rPr>
              <a:t>form</a:t>
            </a:r>
            <a:r>
              <a:rPr b="0" i="0" lang="es" sz="800" u="none" cap="none" strike="noStrike">
                <a:solidFill>
                  <a:srgbClr val="D4D4D4"/>
                </a:solidFill>
                <a:highlight>
                  <a:srgbClr val="000000"/>
                </a:highlight>
                <a:latin typeface="Consolas"/>
                <a:ea typeface="Consolas"/>
                <a:cs typeface="Consolas"/>
                <a:sym typeface="Consolas"/>
              </a:rPr>
              <a:t> </a:t>
            </a:r>
            <a:r>
              <a:rPr b="0" i="0" lang="es" sz="800" u="none" cap="none" strike="noStrike">
                <a:solidFill>
                  <a:srgbClr val="9CDCFE"/>
                </a:solidFill>
                <a:highlight>
                  <a:srgbClr val="000000"/>
                </a:highlight>
                <a:latin typeface="Consolas"/>
                <a:ea typeface="Consolas"/>
                <a:cs typeface="Consolas"/>
                <a:sym typeface="Consolas"/>
              </a:rPr>
              <a:t>action</a:t>
            </a:r>
            <a:r>
              <a:rPr b="0" i="0" lang="es" sz="800" u="none" cap="none" strike="noStrike">
                <a:solidFill>
                  <a:srgbClr val="D4D4D4"/>
                </a:solidFill>
                <a:highlight>
                  <a:srgbClr val="000000"/>
                </a:highlight>
                <a:latin typeface="Consolas"/>
                <a:ea typeface="Consolas"/>
                <a:cs typeface="Consolas"/>
                <a:sym typeface="Consolas"/>
              </a:rPr>
              <a:t>=</a:t>
            </a:r>
            <a:r>
              <a:rPr b="0" i="0" lang="es" sz="800" u="none" cap="none" strike="noStrike">
                <a:solidFill>
                  <a:srgbClr val="CE9178"/>
                </a:solidFill>
                <a:highlight>
                  <a:srgbClr val="000000"/>
                </a:highlight>
                <a:latin typeface="Consolas"/>
                <a:ea typeface="Consolas"/>
                <a:cs typeface="Consolas"/>
                <a:sym typeface="Consolas"/>
              </a:rPr>
              <a:t>""</a:t>
            </a:r>
            <a:r>
              <a:rPr b="0" i="0" lang="es" sz="800" u="none" cap="none" strike="noStrike">
                <a:solidFill>
                  <a:srgbClr val="D4D4D4"/>
                </a:solidFill>
                <a:highlight>
                  <a:srgbClr val="000000"/>
                </a:highlight>
                <a:latin typeface="Consolas"/>
                <a:ea typeface="Consolas"/>
                <a:cs typeface="Consolas"/>
                <a:sym typeface="Consolas"/>
              </a:rPr>
              <a:t> </a:t>
            </a:r>
            <a:r>
              <a:rPr b="0" i="0" lang="es" sz="800" u="none" cap="none" strike="noStrike">
                <a:solidFill>
                  <a:srgbClr val="9CDCFE"/>
                </a:solidFill>
                <a:highlight>
                  <a:srgbClr val="000000"/>
                </a:highlight>
                <a:latin typeface="Consolas"/>
                <a:ea typeface="Consolas"/>
                <a:cs typeface="Consolas"/>
                <a:sym typeface="Consolas"/>
              </a:rPr>
              <a:t>method</a:t>
            </a:r>
            <a:r>
              <a:rPr b="0" i="0" lang="es" sz="800" u="none" cap="none" strike="noStrike">
                <a:solidFill>
                  <a:srgbClr val="D4D4D4"/>
                </a:solidFill>
                <a:highlight>
                  <a:srgbClr val="000000"/>
                </a:highlight>
                <a:latin typeface="Consolas"/>
                <a:ea typeface="Consolas"/>
                <a:cs typeface="Consolas"/>
                <a:sym typeface="Consolas"/>
              </a:rPr>
              <a:t>=</a:t>
            </a:r>
            <a:r>
              <a:rPr b="0" i="0" lang="es" sz="800" u="none" cap="none" strike="noStrike">
                <a:solidFill>
                  <a:srgbClr val="CE9178"/>
                </a:solidFill>
                <a:highlight>
                  <a:srgbClr val="000000"/>
                </a:highlight>
                <a:latin typeface="Consolas"/>
                <a:ea typeface="Consolas"/>
                <a:cs typeface="Consolas"/>
                <a:sym typeface="Consolas"/>
              </a:rPr>
              <a:t>"POST"</a:t>
            </a:r>
            <a:r>
              <a:rPr b="0" i="0" lang="es" sz="800" u="none" cap="none" strike="noStrike">
                <a:solidFill>
                  <a:srgbClr val="808080"/>
                </a:solidFill>
                <a:highlight>
                  <a:srgbClr val="000000"/>
                </a:highlight>
                <a:latin typeface="Consolas"/>
                <a:ea typeface="Consolas"/>
                <a:cs typeface="Consolas"/>
                <a:sym typeface="Consolas"/>
              </a:rPr>
              <a:t>&gt;</a:t>
            </a:r>
            <a:endParaRPr b="0" i="0" sz="1000" u="none" cap="none" strike="noStrike">
              <a:solidFill>
                <a:srgbClr val="000000"/>
              </a:solidFill>
              <a:highlight>
                <a:srgbClr val="000000"/>
              </a:highlight>
              <a:latin typeface="Calibri"/>
              <a:ea typeface="Calibri"/>
              <a:cs typeface="Calibri"/>
              <a:sym typeface="Calibri"/>
            </a:endParaRPr>
          </a:p>
          <a:p>
            <a:pPr indent="0" lvl="0" marL="0" marR="0" rtl="0" algn="l">
              <a:lnSpc>
                <a:spcPct val="118750"/>
              </a:lnSpc>
              <a:spcBef>
                <a:spcPts val="800"/>
              </a:spcBef>
              <a:spcAft>
                <a:spcPts val="0"/>
              </a:spcAft>
              <a:buNone/>
            </a:pPr>
            <a:r>
              <a:rPr b="0" i="0" lang="es" sz="800" u="none" cap="none" strike="noStrike">
                <a:solidFill>
                  <a:srgbClr val="D4D4D4"/>
                </a:solidFill>
                <a:highlight>
                  <a:srgbClr val="000000"/>
                </a:highlight>
                <a:latin typeface="Consolas"/>
                <a:ea typeface="Consolas"/>
                <a:cs typeface="Consolas"/>
                <a:sym typeface="Consolas"/>
              </a:rPr>
              <a:t>        {% csrf_token %}</a:t>
            </a:r>
            <a:endParaRPr b="0" i="0" sz="1000" u="none" cap="none" strike="noStrike">
              <a:solidFill>
                <a:srgbClr val="000000"/>
              </a:solidFill>
              <a:highlight>
                <a:srgbClr val="000000"/>
              </a:highlight>
              <a:latin typeface="Calibri"/>
              <a:ea typeface="Calibri"/>
              <a:cs typeface="Calibri"/>
              <a:sym typeface="Calibri"/>
            </a:endParaRPr>
          </a:p>
          <a:p>
            <a:pPr indent="0" lvl="0" marL="0" marR="0" rtl="0" algn="l">
              <a:lnSpc>
                <a:spcPct val="118750"/>
              </a:lnSpc>
              <a:spcBef>
                <a:spcPts val="800"/>
              </a:spcBef>
              <a:spcAft>
                <a:spcPts val="0"/>
              </a:spcAft>
              <a:buNone/>
            </a:pPr>
            <a:r>
              <a:rPr b="0" i="0" lang="es" sz="800" u="none" cap="none" strike="noStrike">
                <a:solidFill>
                  <a:srgbClr val="D4D4D4"/>
                </a:solidFill>
                <a:highlight>
                  <a:srgbClr val="000000"/>
                </a:highlight>
                <a:latin typeface="Consolas"/>
                <a:ea typeface="Consolas"/>
                <a:cs typeface="Consolas"/>
                <a:sym typeface="Consolas"/>
              </a:rPr>
              <a:t>            {{ form.as_p }}</a:t>
            </a:r>
            <a:endParaRPr b="0" i="0" sz="1000" u="none" cap="none" strike="noStrike">
              <a:solidFill>
                <a:srgbClr val="000000"/>
              </a:solidFill>
              <a:highlight>
                <a:srgbClr val="000000"/>
              </a:highlight>
              <a:latin typeface="Calibri"/>
              <a:ea typeface="Calibri"/>
              <a:cs typeface="Calibri"/>
              <a:sym typeface="Calibri"/>
            </a:endParaRPr>
          </a:p>
          <a:p>
            <a:pPr indent="0" lvl="0" marL="0" marR="0" rtl="0" algn="l">
              <a:lnSpc>
                <a:spcPct val="118750"/>
              </a:lnSpc>
              <a:spcBef>
                <a:spcPts val="800"/>
              </a:spcBef>
              <a:spcAft>
                <a:spcPts val="0"/>
              </a:spcAft>
              <a:buNone/>
            </a:pPr>
            <a:r>
              <a:rPr b="0" i="0" lang="es" sz="800" u="none" cap="none" strike="noStrike">
                <a:solidFill>
                  <a:srgbClr val="D4D4D4"/>
                </a:solidFill>
                <a:highlight>
                  <a:srgbClr val="000000"/>
                </a:highlight>
                <a:latin typeface="Consolas"/>
                <a:ea typeface="Consolas"/>
                <a:cs typeface="Consolas"/>
                <a:sym typeface="Consolas"/>
              </a:rPr>
              <a:t>        </a:t>
            </a:r>
            <a:r>
              <a:rPr b="0" i="0" lang="es" sz="800" u="none" cap="none" strike="noStrike">
                <a:solidFill>
                  <a:srgbClr val="808080"/>
                </a:solidFill>
                <a:highlight>
                  <a:srgbClr val="000000"/>
                </a:highlight>
                <a:latin typeface="Consolas"/>
                <a:ea typeface="Consolas"/>
                <a:cs typeface="Consolas"/>
                <a:sym typeface="Consolas"/>
              </a:rPr>
              <a:t>&lt;</a:t>
            </a:r>
            <a:r>
              <a:rPr b="0" i="0" lang="es" sz="800" u="none" cap="none" strike="noStrike">
                <a:solidFill>
                  <a:srgbClr val="569CD6"/>
                </a:solidFill>
                <a:highlight>
                  <a:srgbClr val="000000"/>
                </a:highlight>
                <a:latin typeface="Consolas"/>
                <a:ea typeface="Consolas"/>
                <a:cs typeface="Consolas"/>
                <a:sym typeface="Consolas"/>
              </a:rPr>
              <a:t>button</a:t>
            </a:r>
            <a:r>
              <a:rPr b="0" i="0" lang="es" sz="800" u="none" cap="none" strike="noStrike">
                <a:solidFill>
                  <a:srgbClr val="D4D4D4"/>
                </a:solidFill>
                <a:highlight>
                  <a:srgbClr val="000000"/>
                </a:highlight>
                <a:latin typeface="Consolas"/>
                <a:ea typeface="Consolas"/>
                <a:cs typeface="Consolas"/>
                <a:sym typeface="Consolas"/>
              </a:rPr>
              <a:t> </a:t>
            </a:r>
            <a:r>
              <a:rPr b="0" i="0" lang="es" sz="800" u="none" cap="none" strike="noStrike">
                <a:solidFill>
                  <a:srgbClr val="9CDCFE"/>
                </a:solidFill>
                <a:highlight>
                  <a:srgbClr val="000000"/>
                </a:highlight>
                <a:latin typeface="Consolas"/>
                <a:ea typeface="Consolas"/>
                <a:cs typeface="Consolas"/>
                <a:sym typeface="Consolas"/>
              </a:rPr>
              <a:t>type</a:t>
            </a:r>
            <a:r>
              <a:rPr b="0" i="0" lang="es" sz="800" u="none" cap="none" strike="noStrike">
                <a:solidFill>
                  <a:srgbClr val="D4D4D4"/>
                </a:solidFill>
                <a:highlight>
                  <a:srgbClr val="000000"/>
                </a:highlight>
                <a:latin typeface="Consolas"/>
                <a:ea typeface="Consolas"/>
                <a:cs typeface="Consolas"/>
                <a:sym typeface="Consolas"/>
              </a:rPr>
              <a:t>=</a:t>
            </a:r>
            <a:r>
              <a:rPr b="0" i="0" lang="es" sz="800" u="none" cap="none" strike="noStrike">
                <a:solidFill>
                  <a:srgbClr val="CE9178"/>
                </a:solidFill>
                <a:highlight>
                  <a:srgbClr val="000000"/>
                </a:highlight>
                <a:latin typeface="Consolas"/>
                <a:ea typeface="Consolas"/>
                <a:cs typeface="Consolas"/>
                <a:sym typeface="Consolas"/>
              </a:rPr>
              <a:t>"submit"</a:t>
            </a:r>
            <a:r>
              <a:rPr b="0" i="0" lang="es" sz="800" u="none" cap="none" strike="noStrike">
                <a:solidFill>
                  <a:srgbClr val="808080"/>
                </a:solidFill>
                <a:highlight>
                  <a:srgbClr val="000000"/>
                </a:highlight>
                <a:latin typeface="Consolas"/>
                <a:ea typeface="Consolas"/>
                <a:cs typeface="Consolas"/>
                <a:sym typeface="Consolas"/>
              </a:rPr>
              <a:t>&gt;</a:t>
            </a:r>
            <a:r>
              <a:rPr b="0" i="0" lang="es" sz="800" u="none" cap="none" strike="noStrike">
                <a:solidFill>
                  <a:srgbClr val="D4D4D4"/>
                </a:solidFill>
                <a:highlight>
                  <a:srgbClr val="000000"/>
                </a:highlight>
                <a:latin typeface="Consolas"/>
                <a:ea typeface="Consolas"/>
                <a:cs typeface="Consolas"/>
                <a:sym typeface="Consolas"/>
              </a:rPr>
              <a:t>Inciar sesion</a:t>
            </a:r>
            <a:r>
              <a:rPr b="0" i="0" lang="es" sz="800" u="none" cap="none" strike="noStrike">
                <a:solidFill>
                  <a:srgbClr val="808080"/>
                </a:solidFill>
                <a:highlight>
                  <a:srgbClr val="000000"/>
                </a:highlight>
                <a:latin typeface="Consolas"/>
                <a:ea typeface="Consolas"/>
                <a:cs typeface="Consolas"/>
                <a:sym typeface="Consolas"/>
              </a:rPr>
              <a:t>&lt;/</a:t>
            </a:r>
            <a:r>
              <a:rPr b="0" i="0" lang="es" sz="800" u="none" cap="none" strike="noStrike">
                <a:solidFill>
                  <a:srgbClr val="569CD6"/>
                </a:solidFill>
                <a:highlight>
                  <a:srgbClr val="000000"/>
                </a:highlight>
                <a:latin typeface="Consolas"/>
                <a:ea typeface="Consolas"/>
                <a:cs typeface="Consolas"/>
                <a:sym typeface="Consolas"/>
              </a:rPr>
              <a:t>button</a:t>
            </a:r>
            <a:r>
              <a:rPr b="0" i="0" lang="es" sz="800" u="none" cap="none" strike="noStrike">
                <a:solidFill>
                  <a:srgbClr val="808080"/>
                </a:solidFill>
                <a:highlight>
                  <a:srgbClr val="000000"/>
                </a:highlight>
                <a:latin typeface="Consolas"/>
                <a:ea typeface="Consolas"/>
                <a:cs typeface="Consolas"/>
                <a:sym typeface="Consolas"/>
              </a:rPr>
              <a:t>&gt;</a:t>
            </a:r>
            <a:endParaRPr b="0" i="0" sz="1000" u="none" cap="none" strike="noStrike">
              <a:solidFill>
                <a:srgbClr val="000000"/>
              </a:solidFill>
              <a:highlight>
                <a:srgbClr val="000000"/>
              </a:highlight>
              <a:latin typeface="Calibri"/>
              <a:ea typeface="Calibri"/>
              <a:cs typeface="Calibri"/>
              <a:sym typeface="Calibri"/>
            </a:endParaRPr>
          </a:p>
          <a:p>
            <a:pPr indent="0" lvl="0" marL="0" marR="0" rtl="0" algn="l">
              <a:lnSpc>
                <a:spcPct val="118750"/>
              </a:lnSpc>
              <a:spcBef>
                <a:spcPts val="800"/>
              </a:spcBef>
              <a:spcAft>
                <a:spcPts val="0"/>
              </a:spcAft>
              <a:buNone/>
            </a:pPr>
            <a:r>
              <a:rPr b="0" i="0" lang="es" sz="800" u="none" cap="none" strike="noStrike">
                <a:solidFill>
                  <a:srgbClr val="D4D4D4"/>
                </a:solidFill>
                <a:highlight>
                  <a:srgbClr val="000000"/>
                </a:highlight>
                <a:latin typeface="Consolas"/>
                <a:ea typeface="Consolas"/>
                <a:cs typeface="Consolas"/>
                <a:sym typeface="Consolas"/>
              </a:rPr>
              <a:t>    </a:t>
            </a:r>
            <a:r>
              <a:rPr b="0" i="0" lang="es" sz="800" u="none" cap="none" strike="noStrike">
                <a:solidFill>
                  <a:srgbClr val="808080"/>
                </a:solidFill>
                <a:highlight>
                  <a:srgbClr val="000000"/>
                </a:highlight>
                <a:latin typeface="Consolas"/>
                <a:ea typeface="Consolas"/>
                <a:cs typeface="Consolas"/>
                <a:sym typeface="Consolas"/>
              </a:rPr>
              <a:t>&lt;/</a:t>
            </a:r>
            <a:r>
              <a:rPr b="0" i="0" lang="es" sz="800" u="none" cap="none" strike="noStrike">
                <a:solidFill>
                  <a:srgbClr val="569CD6"/>
                </a:solidFill>
                <a:highlight>
                  <a:srgbClr val="000000"/>
                </a:highlight>
                <a:latin typeface="Consolas"/>
                <a:ea typeface="Consolas"/>
                <a:cs typeface="Consolas"/>
                <a:sym typeface="Consolas"/>
              </a:rPr>
              <a:t>form</a:t>
            </a:r>
            <a:r>
              <a:rPr b="0" i="0" lang="es" sz="800" u="none" cap="none" strike="noStrike">
                <a:solidFill>
                  <a:srgbClr val="808080"/>
                </a:solidFill>
                <a:highlight>
                  <a:srgbClr val="000000"/>
                </a:highlight>
                <a:latin typeface="Consolas"/>
                <a:ea typeface="Consolas"/>
                <a:cs typeface="Consolas"/>
                <a:sym typeface="Consolas"/>
              </a:rPr>
              <a:t>&gt;</a:t>
            </a:r>
            <a:endParaRPr b="0" i="0" sz="1000" u="none" cap="none" strike="noStrike">
              <a:solidFill>
                <a:srgbClr val="000000"/>
              </a:solidFill>
              <a:highlight>
                <a:srgbClr val="000000"/>
              </a:highlight>
              <a:latin typeface="Calibri"/>
              <a:ea typeface="Calibri"/>
              <a:cs typeface="Calibri"/>
              <a:sym typeface="Calibri"/>
            </a:endParaRPr>
          </a:p>
          <a:p>
            <a:pPr indent="0" lvl="0" marL="0" marR="0" rtl="0" algn="l">
              <a:lnSpc>
                <a:spcPct val="118750"/>
              </a:lnSpc>
              <a:spcBef>
                <a:spcPts val="800"/>
              </a:spcBef>
              <a:spcAft>
                <a:spcPts val="0"/>
              </a:spcAft>
              <a:buNone/>
            </a:pPr>
            <a:r>
              <a:rPr b="0" i="0" lang="es" sz="800" u="none" cap="none" strike="noStrike">
                <a:solidFill>
                  <a:srgbClr val="808080"/>
                </a:solidFill>
                <a:highlight>
                  <a:srgbClr val="000000"/>
                </a:highlight>
                <a:latin typeface="Consolas"/>
                <a:ea typeface="Consolas"/>
                <a:cs typeface="Consolas"/>
                <a:sym typeface="Consolas"/>
              </a:rPr>
              <a:t>&lt;/</a:t>
            </a:r>
            <a:r>
              <a:rPr b="0" i="0" lang="es" sz="800" u="none" cap="none" strike="noStrike">
                <a:solidFill>
                  <a:srgbClr val="569CD6"/>
                </a:solidFill>
                <a:highlight>
                  <a:srgbClr val="000000"/>
                </a:highlight>
                <a:latin typeface="Consolas"/>
                <a:ea typeface="Consolas"/>
                <a:cs typeface="Consolas"/>
                <a:sym typeface="Consolas"/>
              </a:rPr>
              <a:t>body</a:t>
            </a:r>
            <a:r>
              <a:rPr b="0" i="0" lang="es" sz="800" u="none" cap="none" strike="noStrike">
                <a:solidFill>
                  <a:srgbClr val="808080"/>
                </a:solidFill>
                <a:highlight>
                  <a:srgbClr val="000000"/>
                </a:highlight>
                <a:latin typeface="Consolas"/>
                <a:ea typeface="Consolas"/>
                <a:cs typeface="Consolas"/>
                <a:sym typeface="Consolas"/>
              </a:rPr>
              <a:t>&gt;</a:t>
            </a:r>
            <a:endParaRPr b="0" i="0" sz="1000" u="none" cap="none" strike="noStrike">
              <a:solidFill>
                <a:srgbClr val="000000"/>
              </a:solidFill>
              <a:highlight>
                <a:srgbClr val="000000"/>
              </a:highlight>
              <a:latin typeface="Calibri"/>
              <a:ea typeface="Calibri"/>
              <a:cs typeface="Calibri"/>
              <a:sym typeface="Calibri"/>
            </a:endParaRPr>
          </a:p>
          <a:p>
            <a:pPr indent="0" lvl="0" marL="0" marR="0" rtl="0" algn="l">
              <a:lnSpc>
                <a:spcPct val="118750"/>
              </a:lnSpc>
              <a:spcBef>
                <a:spcPts val="800"/>
              </a:spcBef>
              <a:spcAft>
                <a:spcPts val="0"/>
              </a:spcAft>
              <a:buNone/>
            </a:pPr>
            <a:r>
              <a:rPr b="0" i="0" lang="es" sz="800" u="none" cap="none" strike="noStrike">
                <a:solidFill>
                  <a:srgbClr val="808080"/>
                </a:solidFill>
                <a:highlight>
                  <a:srgbClr val="000000"/>
                </a:highlight>
                <a:latin typeface="Consolas"/>
                <a:ea typeface="Consolas"/>
                <a:cs typeface="Consolas"/>
                <a:sym typeface="Consolas"/>
              </a:rPr>
              <a:t>&lt;/</a:t>
            </a:r>
            <a:r>
              <a:rPr b="0" i="0" lang="es" sz="800" u="none" cap="none" strike="noStrike">
                <a:solidFill>
                  <a:srgbClr val="569CD6"/>
                </a:solidFill>
                <a:highlight>
                  <a:srgbClr val="000000"/>
                </a:highlight>
                <a:latin typeface="Consolas"/>
                <a:ea typeface="Consolas"/>
                <a:cs typeface="Consolas"/>
                <a:sym typeface="Consolas"/>
              </a:rPr>
              <a:t>html</a:t>
            </a:r>
            <a:r>
              <a:rPr b="0" i="0" lang="es" sz="800" u="none" cap="none" strike="noStrike">
                <a:solidFill>
                  <a:srgbClr val="808080"/>
                </a:solidFill>
                <a:highlight>
                  <a:srgbClr val="000000"/>
                </a:highlight>
                <a:latin typeface="Consolas"/>
                <a:ea typeface="Consolas"/>
                <a:cs typeface="Consolas"/>
                <a:sym typeface="Consolas"/>
              </a:rPr>
              <a:t>&gt;</a:t>
            </a:r>
            <a:endParaRPr b="0" i="0" sz="1200" u="none" cap="none" strike="noStrike">
              <a:solidFill>
                <a:srgbClr val="000000"/>
              </a:solidFill>
              <a:highlight>
                <a:srgbClr val="000000"/>
              </a:highlight>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31"/>
          <p:cNvSpPr txBox="1"/>
          <p:nvPr/>
        </p:nvSpPr>
        <p:spPr>
          <a:xfrm>
            <a:off x="1461300" y="345975"/>
            <a:ext cx="6221400" cy="6696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3500">
                <a:solidFill>
                  <a:schemeClr val="lt1"/>
                </a:solidFill>
                <a:latin typeface="DM Sans"/>
                <a:ea typeface="DM Sans"/>
                <a:cs typeface="DM Sans"/>
                <a:sym typeface="DM Sans"/>
              </a:rPr>
              <a:t>Repositorio Github</a:t>
            </a:r>
            <a:endParaRPr b="1" sz="3500">
              <a:solidFill>
                <a:schemeClr val="lt1"/>
              </a:solidFill>
              <a:latin typeface="DM Sans"/>
              <a:ea typeface="DM Sans"/>
              <a:cs typeface="DM Sans"/>
              <a:sym typeface="DM Sans"/>
            </a:endParaRPr>
          </a:p>
        </p:txBody>
      </p:sp>
      <p:sp>
        <p:nvSpPr>
          <p:cNvPr id="114" name="Google Shape;114;p31"/>
          <p:cNvSpPr/>
          <p:nvPr/>
        </p:nvSpPr>
        <p:spPr>
          <a:xfrm>
            <a:off x="647400" y="1189150"/>
            <a:ext cx="7849200" cy="33174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31"/>
          <p:cNvSpPr txBox="1"/>
          <p:nvPr/>
        </p:nvSpPr>
        <p:spPr>
          <a:xfrm>
            <a:off x="1021500" y="2885850"/>
            <a:ext cx="4300500" cy="531000"/>
          </a:xfrm>
          <a:prstGeom prst="rect">
            <a:avLst/>
          </a:prstGeom>
          <a:noFill/>
          <a:ln>
            <a:noFill/>
          </a:ln>
        </p:spPr>
        <p:txBody>
          <a:bodyPr anchorCtr="0" anchor="t" bIns="91425" lIns="91425" spcFirstLastPara="1" rIns="91425" wrap="square" tIns="91425">
            <a:spAutoFit/>
          </a:bodyPr>
          <a:lstStyle/>
          <a:p>
            <a:pPr indent="-371475" lvl="0" marL="457200" rtl="0" algn="l">
              <a:spcBef>
                <a:spcPts val="0"/>
              </a:spcBef>
              <a:spcAft>
                <a:spcPts val="0"/>
              </a:spcAft>
              <a:buSzPts val="2250"/>
              <a:buFont typeface="DM Sans"/>
              <a:buChar char="✓"/>
            </a:pPr>
            <a:r>
              <a:rPr lang="es" sz="2250" u="sng">
                <a:solidFill>
                  <a:schemeClr val="hlink"/>
                </a:solidFill>
                <a:latin typeface="DM Sans"/>
                <a:ea typeface="DM Sans"/>
                <a:cs typeface="DM Sans"/>
                <a:sym typeface="DM Sans"/>
                <a:hlinkClick r:id="rId3"/>
              </a:rPr>
              <a:t>Repositorio Python</a:t>
            </a:r>
            <a:endParaRPr sz="2250">
              <a:latin typeface="DM Sans"/>
              <a:ea typeface="DM Sans"/>
              <a:cs typeface="DM Sans"/>
              <a:sym typeface="DM Sans"/>
            </a:endParaRPr>
          </a:p>
        </p:txBody>
      </p:sp>
      <p:sp>
        <p:nvSpPr>
          <p:cNvPr id="116" name="Google Shape;116;p31"/>
          <p:cNvSpPr txBox="1"/>
          <p:nvPr/>
        </p:nvSpPr>
        <p:spPr>
          <a:xfrm>
            <a:off x="1021500" y="1728575"/>
            <a:ext cx="57651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800">
                <a:latin typeface="DM Sans"/>
                <a:ea typeface="DM Sans"/>
                <a:cs typeface="DM Sans"/>
                <a:sym typeface="DM Sans"/>
              </a:rPr>
              <a:t>Te dejamos el acceso al Repositorio de Github donde encontrarás todo el material complementario y scripts de la clase. </a:t>
            </a:r>
            <a:endParaRPr sz="1800">
              <a:latin typeface="DM Sans"/>
              <a:ea typeface="DM Sans"/>
              <a:cs typeface="DM Sans"/>
              <a:sym typeface="DM Sans"/>
            </a:endParaRPr>
          </a:p>
        </p:txBody>
      </p:sp>
      <p:pic>
        <p:nvPicPr>
          <p:cNvPr id="117" name="Google Shape;117;p31"/>
          <p:cNvPicPr preferRelativeResize="0"/>
          <p:nvPr/>
        </p:nvPicPr>
        <p:blipFill>
          <a:blip r:embed="rId4">
            <a:alphaModFix/>
          </a:blip>
          <a:stretch>
            <a:fillRect/>
          </a:stretch>
        </p:blipFill>
        <p:spPr>
          <a:xfrm>
            <a:off x="7006400" y="2324100"/>
            <a:ext cx="1162050" cy="116205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4" name="Shape 514"/>
        <p:cNvGrpSpPr/>
        <p:nvPr/>
      </p:nvGrpSpPr>
      <p:grpSpPr>
        <a:xfrm>
          <a:off x="0" y="0"/>
          <a:ext cx="0" cy="0"/>
          <a:chOff x="0" y="0"/>
          <a:chExt cx="0" cy="0"/>
        </a:xfrm>
      </p:grpSpPr>
      <p:sp>
        <p:nvSpPr>
          <p:cNvPr id="515" name="Google Shape;515;p76"/>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rgbClr val="000000"/>
                </a:solidFill>
                <a:latin typeface="DM Sans"/>
                <a:ea typeface="DM Sans"/>
                <a:cs typeface="DM Sans"/>
                <a:sym typeface="DM Sans"/>
              </a:rPr>
              <a:t>Login </a:t>
            </a:r>
            <a:endParaRPr b="1" i="0" sz="4000" u="none" cap="none" strike="noStrike">
              <a:solidFill>
                <a:srgbClr val="000000"/>
              </a:solidFill>
              <a:latin typeface="DM Sans"/>
              <a:ea typeface="DM Sans"/>
              <a:cs typeface="DM Sans"/>
              <a:sym typeface="DM Sans"/>
            </a:endParaRPr>
          </a:p>
        </p:txBody>
      </p:sp>
      <p:grpSp>
        <p:nvGrpSpPr>
          <p:cNvPr id="516" name="Google Shape;516;p76"/>
          <p:cNvGrpSpPr/>
          <p:nvPr/>
        </p:nvGrpSpPr>
        <p:grpSpPr>
          <a:xfrm>
            <a:off x="7928851" y="468323"/>
            <a:ext cx="738900" cy="738900"/>
            <a:chOff x="473351" y="619523"/>
            <a:chExt cx="738900" cy="738900"/>
          </a:xfrm>
        </p:grpSpPr>
        <p:sp>
          <p:nvSpPr>
            <p:cNvPr id="517" name="Google Shape;517;p76"/>
            <p:cNvSpPr/>
            <p:nvPr/>
          </p:nvSpPr>
          <p:spPr>
            <a:xfrm>
              <a:off x="473351" y="619523"/>
              <a:ext cx="738900" cy="738900"/>
            </a:xfrm>
            <a:prstGeom prst="ellipse">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18" name="Google Shape;518;p76"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sp>
        <p:nvSpPr>
          <p:cNvPr id="519" name="Google Shape;519;p76"/>
          <p:cNvSpPr txBox="1"/>
          <p:nvPr/>
        </p:nvSpPr>
        <p:spPr>
          <a:xfrm>
            <a:off x="461400" y="1361725"/>
            <a:ext cx="7308300" cy="29988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1100"/>
              <a:buFont typeface="Arial"/>
              <a:buNone/>
            </a:pPr>
            <a:r>
              <a:t/>
            </a:r>
            <a:endParaRPr b="0" i="0" sz="1800" u="none" cap="none" strike="noStrike">
              <a:solidFill>
                <a:srgbClr val="000000"/>
              </a:solidFill>
              <a:latin typeface="Helvetica Neue Light"/>
              <a:ea typeface="Helvetica Neue Light"/>
              <a:cs typeface="Helvetica Neue Light"/>
              <a:sym typeface="Helvetica Neue Light"/>
            </a:endParaRPr>
          </a:p>
          <a:p>
            <a:pPr indent="0" lvl="0" marL="0" marR="0" rtl="0" algn="ctr">
              <a:lnSpc>
                <a:spcPct val="150000"/>
              </a:lnSpc>
              <a:spcBef>
                <a:spcPts val="0"/>
              </a:spcBef>
              <a:spcAft>
                <a:spcPts val="0"/>
              </a:spcAft>
              <a:buClr>
                <a:srgbClr val="000000"/>
              </a:buClr>
              <a:buSzPts val="1100"/>
              <a:buFont typeface="Arial"/>
              <a:buNone/>
            </a:pPr>
            <a:r>
              <a:t/>
            </a:r>
            <a:endParaRPr b="0" i="0" sz="1800" u="none" cap="none" strike="noStrike">
              <a:solidFill>
                <a:srgbClr val="000000"/>
              </a:solidFill>
              <a:latin typeface="Helvetica Neue Light"/>
              <a:ea typeface="Helvetica Neue Light"/>
              <a:cs typeface="Helvetica Neue Light"/>
              <a:sym typeface="Helvetica Neue Light"/>
            </a:endParaRPr>
          </a:p>
          <a:p>
            <a:pPr indent="0" lvl="0" marL="0" marR="0" rtl="0" algn="ctr">
              <a:lnSpc>
                <a:spcPct val="150000"/>
              </a:lnSpc>
              <a:spcBef>
                <a:spcPts val="0"/>
              </a:spcBef>
              <a:spcAft>
                <a:spcPts val="0"/>
              </a:spcAft>
              <a:buClr>
                <a:srgbClr val="000000"/>
              </a:buClr>
              <a:buSzPts val="1100"/>
              <a:buFont typeface="Arial"/>
              <a:buNone/>
            </a:pPr>
            <a:r>
              <a:t/>
            </a:r>
            <a:endParaRPr b="0" i="0" sz="1800" u="none" cap="none" strike="noStrike">
              <a:solidFill>
                <a:srgbClr val="000000"/>
              </a:solidFill>
              <a:latin typeface="Helvetica Neue Light"/>
              <a:ea typeface="Helvetica Neue Light"/>
              <a:cs typeface="Helvetica Neue Light"/>
              <a:sym typeface="Helvetica Neue Light"/>
            </a:endParaRPr>
          </a:p>
          <a:p>
            <a:pPr indent="0" lvl="0" marL="0" marR="0" rtl="0" algn="ctr">
              <a:lnSpc>
                <a:spcPct val="150000"/>
              </a:lnSpc>
              <a:spcBef>
                <a:spcPts val="0"/>
              </a:spcBef>
              <a:spcAft>
                <a:spcPts val="0"/>
              </a:spcAft>
              <a:buClr>
                <a:srgbClr val="000000"/>
              </a:buClr>
              <a:buSzPts val="1100"/>
              <a:buFont typeface="Arial"/>
              <a:buNone/>
            </a:pPr>
            <a:r>
              <a:t/>
            </a:r>
            <a:endParaRPr b="1" i="0" sz="1800" u="none" cap="none" strike="noStrike">
              <a:solidFill>
                <a:srgbClr val="000000"/>
              </a:solidFill>
              <a:highlight>
                <a:srgbClr val="EEFF41"/>
              </a:highlight>
              <a:latin typeface="Helvetica Neue"/>
              <a:ea typeface="Helvetica Neue"/>
              <a:cs typeface="Helvetica Neue"/>
              <a:sym typeface="Helvetica Neue"/>
            </a:endParaRPr>
          </a:p>
        </p:txBody>
      </p:sp>
      <p:pic>
        <p:nvPicPr>
          <p:cNvPr id="520" name="Google Shape;520;p76"/>
          <p:cNvPicPr preferRelativeResize="0"/>
          <p:nvPr/>
        </p:nvPicPr>
        <p:blipFill rotWithShape="1">
          <a:blip r:embed="rId4">
            <a:alphaModFix/>
          </a:blip>
          <a:srcRect b="0" l="0" r="0" t="0"/>
          <a:stretch/>
        </p:blipFill>
        <p:spPr>
          <a:xfrm>
            <a:off x="465750" y="2884150"/>
            <a:ext cx="5357375" cy="1095375"/>
          </a:xfrm>
          <a:prstGeom prst="rect">
            <a:avLst/>
          </a:prstGeom>
          <a:noFill/>
          <a:ln>
            <a:noFill/>
          </a:ln>
        </p:spPr>
      </p:pic>
      <p:sp>
        <p:nvSpPr>
          <p:cNvPr id="521" name="Google Shape;521;p76"/>
          <p:cNvSpPr txBox="1"/>
          <p:nvPr/>
        </p:nvSpPr>
        <p:spPr>
          <a:xfrm>
            <a:off x="5884975" y="1629425"/>
            <a:ext cx="2558100" cy="392400"/>
          </a:xfrm>
          <a:prstGeom prst="rect">
            <a:avLst/>
          </a:prstGeom>
          <a:noFill/>
          <a:ln>
            <a:noFill/>
          </a:ln>
        </p:spPr>
        <p:txBody>
          <a:bodyPr anchorCtr="0" anchor="t" bIns="91425" lIns="91425" spcFirstLastPara="1" rIns="91425" wrap="square" tIns="91425">
            <a:spAutoFit/>
          </a:bodyPr>
          <a:lstStyle/>
          <a:p>
            <a:pPr indent="0" lvl="0" marL="0" marR="0" rtl="0" algn="ctr">
              <a:lnSpc>
                <a:spcPct val="150000"/>
              </a:lnSpc>
              <a:spcBef>
                <a:spcPts val="0"/>
              </a:spcBef>
              <a:spcAft>
                <a:spcPts val="0"/>
              </a:spcAft>
              <a:buClr>
                <a:srgbClr val="000000"/>
              </a:buClr>
              <a:buSzPts val="1350"/>
              <a:buFont typeface="Arial"/>
              <a:buNone/>
            </a:pPr>
            <a:r>
              <a:rPr b="0" i="0" lang="es" sz="1350" u="none" cap="none" strike="noStrike">
                <a:solidFill>
                  <a:srgbClr val="000000"/>
                </a:solidFill>
                <a:latin typeface="DM Sans"/>
                <a:ea typeface="DM Sans"/>
                <a:cs typeface="DM Sans"/>
                <a:sym typeface="DM Sans"/>
              </a:rPr>
              <a:t>👈 Agregamos las</a:t>
            </a:r>
            <a:r>
              <a:rPr b="0" i="0" lang="es" sz="1350" u="none" cap="none" strike="noStrike">
                <a:solidFill>
                  <a:srgbClr val="000000"/>
                </a:solidFill>
                <a:highlight>
                  <a:srgbClr val="9DF4E2"/>
                </a:highlight>
                <a:latin typeface="DM Sans"/>
                <a:ea typeface="DM Sans"/>
                <a:cs typeface="DM Sans"/>
                <a:sym typeface="DM Sans"/>
              </a:rPr>
              <a:t> </a:t>
            </a:r>
            <a:r>
              <a:rPr b="0" i="0" lang="es" sz="1350" u="none" cap="none" strike="noStrike">
                <a:solidFill>
                  <a:srgbClr val="000000"/>
                </a:solidFill>
                <a:highlight>
                  <a:srgbClr val="EAFF6A"/>
                </a:highlight>
                <a:latin typeface="DM Sans"/>
                <a:ea typeface="DM Sans"/>
                <a:cs typeface="DM Sans"/>
                <a:sym typeface="DM Sans"/>
              </a:rPr>
              <a:t>urls.</a:t>
            </a:r>
            <a:endParaRPr b="0" i="0" sz="1350" u="none" cap="none" strike="noStrike">
              <a:solidFill>
                <a:srgbClr val="000000"/>
              </a:solidFill>
              <a:highlight>
                <a:srgbClr val="EAFF6A"/>
              </a:highlight>
              <a:latin typeface="DM Sans"/>
              <a:ea typeface="DM Sans"/>
              <a:cs typeface="DM Sans"/>
              <a:sym typeface="DM Sans"/>
            </a:endParaRPr>
          </a:p>
        </p:txBody>
      </p:sp>
      <p:sp>
        <p:nvSpPr>
          <p:cNvPr id="522" name="Google Shape;522;p76"/>
          <p:cNvSpPr txBox="1"/>
          <p:nvPr/>
        </p:nvSpPr>
        <p:spPr>
          <a:xfrm>
            <a:off x="5884975" y="2993250"/>
            <a:ext cx="2729400" cy="704100"/>
          </a:xfrm>
          <a:prstGeom prst="rect">
            <a:avLst/>
          </a:prstGeom>
          <a:noFill/>
          <a:ln>
            <a:noFill/>
          </a:ln>
        </p:spPr>
        <p:txBody>
          <a:bodyPr anchorCtr="0" anchor="t" bIns="91425" lIns="91425" spcFirstLastPara="1" rIns="91425" wrap="square" tIns="91425">
            <a:spAutoFit/>
          </a:bodyPr>
          <a:lstStyle/>
          <a:p>
            <a:pPr indent="0" lvl="0" marL="0" marR="0" rtl="0" algn="ctr">
              <a:lnSpc>
                <a:spcPct val="150000"/>
              </a:lnSpc>
              <a:spcBef>
                <a:spcPts val="0"/>
              </a:spcBef>
              <a:spcAft>
                <a:spcPts val="0"/>
              </a:spcAft>
              <a:buClr>
                <a:srgbClr val="000000"/>
              </a:buClr>
              <a:buSzPts val="1350"/>
              <a:buFont typeface="Arial"/>
              <a:buNone/>
            </a:pPr>
            <a:r>
              <a:rPr b="0" i="0" lang="es" sz="1350" u="none" cap="none" strike="noStrike">
                <a:solidFill>
                  <a:srgbClr val="000000"/>
                </a:solidFill>
                <a:latin typeface="DM Sans"/>
                <a:ea typeface="DM Sans"/>
                <a:cs typeface="DM Sans"/>
                <a:sym typeface="DM Sans"/>
              </a:rPr>
              <a:t>👈 Y en las</a:t>
            </a:r>
            <a:r>
              <a:rPr b="0" i="0" lang="es" sz="1350" u="none" cap="none" strike="noStrike">
                <a:solidFill>
                  <a:srgbClr val="000000"/>
                </a:solidFill>
                <a:highlight>
                  <a:srgbClr val="FFFFFF"/>
                </a:highlight>
                <a:latin typeface="DM Sans"/>
                <a:ea typeface="DM Sans"/>
                <a:cs typeface="DM Sans"/>
                <a:sym typeface="DM Sans"/>
              </a:rPr>
              <a:t> </a:t>
            </a:r>
            <a:r>
              <a:rPr b="0" i="0" lang="es" sz="1350" u="none" cap="none" strike="noStrike">
                <a:solidFill>
                  <a:srgbClr val="000000"/>
                </a:solidFill>
                <a:highlight>
                  <a:srgbClr val="EAFF6A"/>
                </a:highlight>
                <a:latin typeface="DM Sans"/>
                <a:ea typeface="DM Sans"/>
                <a:cs typeface="DM Sans"/>
                <a:sym typeface="DM Sans"/>
              </a:rPr>
              <a:t>views</a:t>
            </a:r>
            <a:r>
              <a:rPr b="0" i="0" lang="es" sz="1350" u="none" cap="none" strike="noStrike">
                <a:solidFill>
                  <a:srgbClr val="000000"/>
                </a:solidFill>
                <a:highlight>
                  <a:srgbClr val="FFFFFF"/>
                </a:highlight>
                <a:latin typeface="DM Sans"/>
                <a:ea typeface="DM Sans"/>
                <a:cs typeface="DM Sans"/>
                <a:sym typeface="DM Sans"/>
              </a:rPr>
              <a:t> </a:t>
            </a:r>
            <a:r>
              <a:rPr b="0" i="0" lang="es" sz="1350" u="none" cap="none" strike="noStrike">
                <a:solidFill>
                  <a:srgbClr val="000000"/>
                </a:solidFill>
                <a:latin typeface="DM Sans"/>
                <a:ea typeface="DM Sans"/>
                <a:cs typeface="DM Sans"/>
                <a:sym typeface="DM Sans"/>
              </a:rPr>
              <a:t>agregamos lo que necesitamos importar.</a:t>
            </a:r>
            <a:endParaRPr b="0" i="0" sz="1350" u="none" cap="none" strike="noStrike">
              <a:solidFill>
                <a:srgbClr val="000000"/>
              </a:solidFill>
              <a:latin typeface="DM Sans"/>
              <a:ea typeface="DM Sans"/>
              <a:cs typeface="DM Sans"/>
              <a:sym typeface="DM Sans"/>
            </a:endParaRPr>
          </a:p>
        </p:txBody>
      </p:sp>
      <p:pic>
        <p:nvPicPr>
          <p:cNvPr id="523" name="Google Shape;523;p76"/>
          <p:cNvPicPr preferRelativeResize="0"/>
          <p:nvPr/>
        </p:nvPicPr>
        <p:blipFill rotWithShape="1">
          <a:blip r:embed="rId5">
            <a:alphaModFix/>
          </a:blip>
          <a:srcRect b="0" l="0" r="0" t="0"/>
          <a:stretch/>
        </p:blipFill>
        <p:spPr>
          <a:xfrm>
            <a:off x="483600" y="1621175"/>
            <a:ext cx="5263325" cy="478175"/>
          </a:xfrm>
          <a:prstGeom prst="rect">
            <a:avLst/>
          </a:prstGeom>
          <a:noFill/>
          <a:ln>
            <a:noFill/>
          </a:ln>
        </p:spPr>
      </p:pic>
      <p:sp>
        <p:nvSpPr>
          <p:cNvPr id="524" name="Google Shape;524;p76"/>
          <p:cNvSpPr txBox="1"/>
          <p:nvPr/>
        </p:nvSpPr>
        <p:spPr>
          <a:xfrm>
            <a:off x="406400" y="2297400"/>
            <a:ext cx="4572000" cy="527100"/>
          </a:xfrm>
          <a:prstGeom prst="rect">
            <a:avLst/>
          </a:prstGeom>
          <a:noFill/>
          <a:ln>
            <a:noFill/>
          </a:ln>
        </p:spPr>
        <p:txBody>
          <a:bodyPr anchorCtr="0" anchor="t" bIns="45700" lIns="91425" spcFirstLastPara="1" rIns="91425" wrap="square" tIns="45700">
            <a:spAutoFit/>
          </a:bodyPr>
          <a:lstStyle/>
          <a:p>
            <a:pPr indent="0" lvl="0" marL="0" marR="0" rtl="0" algn="l">
              <a:lnSpc>
                <a:spcPct val="101785"/>
              </a:lnSpc>
              <a:spcBef>
                <a:spcPts val="0"/>
              </a:spcBef>
              <a:spcAft>
                <a:spcPts val="0"/>
              </a:spcAft>
              <a:buNone/>
            </a:pPr>
            <a:r>
              <a:rPr b="0" i="0" lang="es" sz="1400" u="none" cap="none" strike="noStrike">
                <a:solidFill>
                  <a:srgbClr val="DCDCAA"/>
                </a:solidFill>
                <a:latin typeface="Consolas"/>
                <a:ea typeface="Consolas"/>
                <a:cs typeface="Consolas"/>
                <a:sym typeface="Consolas"/>
              </a:rPr>
              <a:t>path</a:t>
            </a:r>
            <a:r>
              <a:rPr b="0" i="0" lang="es" sz="1400" u="none" cap="none" strike="noStrike">
                <a:solidFill>
                  <a:srgbClr val="D4D4D4"/>
                </a:solidFill>
                <a:latin typeface="Consolas"/>
                <a:ea typeface="Consolas"/>
                <a:cs typeface="Consolas"/>
                <a:sym typeface="Consolas"/>
              </a:rPr>
              <a:t>(</a:t>
            </a:r>
            <a:r>
              <a:rPr b="0" i="0" lang="es" sz="1400" u="none" cap="none" strike="noStrike">
                <a:solidFill>
                  <a:srgbClr val="CE9178"/>
                </a:solidFill>
                <a:latin typeface="Consolas"/>
                <a:ea typeface="Consolas"/>
                <a:cs typeface="Consolas"/>
                <a:sym typeface="Consolas"/>
              </a:rPr>
              <a:t>'login'</a:t>
            </a:r>
            <a:r>
              <a:rPr b="0" i="0" lang="es" sz="1400" u="none" cap="none" strike="noStrike">
                <a:solidFill>
                  <a:srgbClr val="D4D4D4"/>
                </a:solidFill>
                <a:latin typeface="Consolas"/>
                <a:ea typeface="Consolas"/>
                <a:cs typeface="Consolas"/>
                <a:sym typeface="Consolas"/>
              </a:rPr>
              <a:t>, </a:t>
            </a:r>
            <a:r>
              <a:rPr b="0" i="0" lang="es" sz="1400" u="none" cap="none" strike="noStrike">
                <a:solidFill>
                  <a:srgbClr val="4EC9B0"/>
                </a:solidFill>
                <a:latin typeface="Consolas"/>
                <a:ea typeface="Consolas"/>
                <a:cs typeface="Consolas"/>
                <a:sym typeface="Consolas"/>
              </a:rPr>
              <a:t>views</a:t>
            </a:r>
            <a:r>
              <a:rPr b="0" i="0" lang="es" sz="1400" u="none" cap="none" strike="noStrike">
                <a:solidFill>
                  <a:srgbClr val="D4D4D4"/>
                </a:solidFill>
                <a:latin typeface="Consolas"/>
                <a:ea typeface="Consolas"/>
                <a:cs typeface="Consolas"/>
                <a:sym typeface="Consolas"/>
              </a:rPr>
              <a:t>.</a:t>
            </a:r>
            <a:r>
              <a:rPr b="0" i="0" lang="es" sz="1400" u="none" cap="none" strike="noStrike">
                <a:solidFill>
                  <a:srgbClr val="DCDCAA"/>
                </a:solidFill>
                <a:latin typeface="Consolas"/>
                <a:ea typeface="Consolas"/>
                <a:cs typeface="Consolas"/>
                <a:sym typeface="Consolas"/>
              </a:rPr>
              <a:t>login_request</a:t>
            </a:r>
            <a:r>
              <a:rPr b="0" i="0" lang="es" sz="1400" u="none" cap="none" strike="noStrike">
                <a:solidFill>
                  <a:srgbClr val="D4D4D4"/>
                </a:solidFill>
                <a:latin typeface="Consolas"/>
                <a:ea typeface="Consolas"/>
                <a:cs typeface="Consolas"/>
                <a:sym typeface="Consolas"/>
              </a:rPr>
              <a:t>, </a:t>
            </a:r>
            <a:r>
              <a:rPr b="0" i="0" lang="es" sz="1400" u="none" cap="none" strike="noStrike">
                <a:solidFill>
                  <a:srgbClr val="9CDCFE"/>
                </a:solidFill>
                <a:latin typeface="Consolas"/>
                <a:ea typeface="Consolas"/>
                <a:cs typeface="Consolas"/>
                <a:sym typeface="Consolas"/>
              </a:rPr>
              <a:t>name</a:t>
            </a:r>
            <a:r>
              <a:rPr b="0" i="0" lang="es" sz="1400" u="none" cap="none" strike="noStrike">
                <a:solidFill>
                  <a:srgbClr val="D4D4D4"/>
                </a:solidFill>
                <a:latin typeface="Consolas"/>
                <a:ea typeface="Consolas"/>
                <a:cs typeface="Consolas"/>
                <a:sym typeface="Consolas"/>
              </a:rPr>
              <a:t>=</a:t>
            </a:r>
            <a:r>
              <a:rPr b="0" i="0" lang="es" sz="1400" u="none" cap="none" strike="noStrike">
                <a:solidFill>
                  <a:srgbClr val="CE9178"/>
                </a:solidFill>
                <a:latin typeface="Consolas"/>
                <a:ea typeface="Consolas"/>
                <a:cs typeface="Consolas"/>
                <a:sym typeface="Consolas"/>
              </a:rPr>
              <a:t>"Login"</a:t>
            </a:r>
            <a:r>
              <a:rPr b="0" i="0" lang="es" sz="1400" u="none" cap="none" strike="noStrike">
                <a:solidFill>
                  <a:srgbClr val="D4D4D4"/>
                </a:solidFill>
                <a:latin typeface="Consolas"/>
                <a:ea typeface="Consolas"/>
                <a:cs typeface="Consolas"/>
                <a:sym typeface="Consolas"/>
              </a:rPr>
              <a:t>)</a:t>
            </a:r>
            <a:endParaRPr b="0" i="0" sz="1600" u="none" cap="none" strike="noStrike">
              <a:solidFill>
                <a:srgbClr val="000000"/>
              </a:solidFill>
              <a:latin typeface="Calibri"/>
              <a:ea typeface="Calibri"/>
              <a:cs typeface="Calibri"/>
              <a:sym typeface="Calibri"/>
            </a:endParaRPr>
          </a:p>
        </p:txBody>
      </p:sp>
      <p:sp>
        <p:nvSpPr>
          <p:cNvPr id="525" name="Google Shape;525;p76"/>
          <p:cNvSpPr txBox="1"/>
          <p:nvPr/>
        </p:nvSpPr>
        <p:spPr>
          <a:xfrm>
            <a:off x="406400" y="4107753"/>
            <a:ext cx="8411700" cy="629700"/>
          </a:xfrm>
          <a:prstGeom prst="rect">
            <a:avLst/>
          </a:prstGeom>
          <a:noFill/>
          <a:ln>
            <a:noFill/>
          </a:ln>
        </p:spPr>
        <p:txBody>
          <a:bodyPr anchorCtr="0" anchor="t" bIns="45700" lIns="91425" spcFirstLastPara="1" rIns="91425" wrap="square" tIns="45700">
            <a:spAutoFit/>
          </a:bodyPr>
          <a:lstStyle/>
          <a:p>
            <a:pPr indent="0" lvl="0" marL="0" marR="0" rtl="0" algn="l">
              <a:lnSpc>
                <a:spcPct val="101785"/>
              </a:lnSpc>
              <a:spcBef>
                <a:spcPts val="0"/>
              </a:spcBef>
              <a:spcAft>
                <a:spcPts val="0"/>
              </a:spcAft>
              <a:buNone/>
            </a:pPr>
            <a:r>
              <a:rPr b="0" i="0" lang="es" sz="1400" u="none" cap="none" strike="noStrike">
                <a:solidFill>
                  <a:srgbClr val="C586C0"/>
                </a:solidFill>
                <a:latin typeface="Consolas"/>
                <a:ea typeface="Consolas"/>
                <a:cs typeface="Consolas"/>
                <a:sym typeface="Consolas"/>
              </a:rPr>
              <a:t>from</a:t>
            </a:r>
            <a:r>
              <a:rPr b="0" i="0" lang="es" sz="1400" u="none" cap="none" strike="noStrike">
                <a:solidFill>
                  <a:srgbClr val="D4D4D4"/>
                </a:solidFill>
                <a:latin typeface="Consolas"/>
                <a:ea typeface="Consolas"/>
                <a:cs typeface="Consolas"/>
                <a:sym typeface="Consolas"/>
              </a:rPr>
              <a:t> </a:t>
            </a:r>
            <a:r>
              <a:rPr b="0" i="0" lang="es" sz="1400" u="none" cap="none" strike="noStrike">
                <a:solidFill>
                  <a:srgbClr val="4EC9B0"/>
                </a:solidFill>
                <a:latin typeface="Consolas"/>
                <a:ea typeface="Consolas"/>
                <a:cs typeface="Consolas"/>
                <a:sym typeface="Consolas"/>
              </a:rPr>
              <a:t>django</a:t>
            </a:r>
            <a:r>
              <a:rPr b="0" i="0" lang="es" sz="1400" u="none" cap="none" strike="noStrike">
                <a:solidFill>
                  <a:srgbClr val="D4D4D4"/>
                </a:solidFill>
                <a:latin typeface="Consolas"/>
                <a:ea typeface="Consolas"/>
                <a:cs typeface="Consolas"/>
                <a:sym typeface="Consolas"/>
              </a:rPr>
              <a:t>.</a:t>
            </a:r>
            <a:r>
              <a:rPr b="0" i="0" lang="es" sz="1400" u="none" cap="none" strike="noStrike">
                <a:solidFill>
                  <a:srgbClr val="4EC9B0"/>
                </a:solidFill>
                <a:latin typeface="Consolas"/>
                <a:ea typeface="Consolas"/>
                <a:cs typeface="Consolas"/>
                <a:sym typeface="Consolas"/>
              </a:rPr>
              <a:t>contrib</a:t>
            </a:r>
            <a:r>
              <a:rPr b="0" i="0" lang="es" sz="1400" u="none" cap="none" strike="noStrike">
                <a:solidFill>
                  <a:srgbClr val="D4D4D4"/>
                </a:solidFill>
                <a:latin typeface="Consolas"/>
                <a:ea typeface="Consolas"/>
                <a:cs typeface="Consolas"/>
                <a:sym typeface="Consolas"/>
              </a:rPr>
              <a:t>.</a:t>
            </a:r>
            <a:r>
              <a:rPr b="0" i="0" lang="es" sz="1400" u="none" cap="none" strike="noStrike">
                <a:solidFill>
                  <a:srgbClr val="4EC9B0"/>
                </a:solidFill>
                <a:latin typeface="Consolas"/>
                <a:ea typeface="Consolas"/>
                <a:cs typeface="Consolas"/>
                <a:sym typeface="Consolas"/>
              </a:rPr>
              <a:t>auth</a:t>
            </a:r>
            <a:r>
              <a:rPr b="0" i="0" lang="es" sz="1400" u="none" cap="none" strike="noStrike">
                <a:solidFill>
                  <a:srgbClr val="D4D4D4"/>
                </a:solidFill>
                <a:latin typeface="Consolas"/>
                <a:ea typeface="Consolas"/>
                <a:cs typeface="Consolas"/>
                <a:sym typeface="Consolas"/>
              </a:rPr>
              <a:t>.</a:t>
            </a:r>
            <a:r>
              <a:rPr b="0" i="0" lang="es" sz="1400" u="none" cap="none" strike="noStrike">
                <a:solidFill>
                  <a:srgbClr val="4EC9B0"/>
                </a:solidFill>
                <a:latin typeface="Consolas"/>
                <a:ea typeface="Consolas"/>
                <a:cs typeface="Consolas"/>
                <a:sym typeface="Consolas"/>
              </a:rPr>
              <a:t>forms</a:t>
            </a:r>
            <a:r>
              <a:rPr b="0" i="0" lang="es" sz="1400" u="none" cap="none" strike="noStrike">
                <a:solidFill>
                  <a:srgbClr val="D4D4D4"/>
                </a:solidFill>
                <a:latin typeface="Consolas"/>
                <a:ea typeface="Consolas"/>
                <a:cs typeface="Consolas"/>
                <a:sym typeface="Consolas"/>
              </a:rPr>
              <a:t> </a:t>
            </a:r>
            <a:r>
              <a:rPr b="0" i="0" lang="es" sz="1400" u="none" cap="none" strike="noStrike">
                <a:solidFill>
                  <a:srgbClr val="C586C0"/>
                </a:solidFill>
                <a:latin typeface="Consolas"/>
                <a:ea typeface="Consolas"/>
                <a:cs typeface="Consolas"/>
                <a:sym typeface="Consolas"/>
              </a:rPr>
              <a:t>import</a:t>
            </a:r>
            <a:r>
              <a:rPr b="0" i="0" lang="es" sz="1400" u="none" cap="none" strike="noStrike">
                <a:solidFill>
                  <a:srgbClr val="D4D4D4"/>
                </a:solidFill>
                <a:latin typeface="Consolas"/>
                <a:ea typeface="Consolas"/>
                <a:cs typeface="Consolas"/>
                <a:sym typeface="Consolas"/>
              </a:rPr>
              <a:t> </a:t>
            </a:r>
            <a:r>
              <a:rPr b="0" i="0" lang="es" sz="1400" u="none" cap="none" strike="noStrike">
                <a:solidFill>
                  <a:srgbClr val="4EC9B0"/>
                </a:solidFill>
                <a:latin typeface="Consolas"/>
                <a:ea typeface="Consolas"/>
                <a:cs typeface="Consolas"/>
                <a:sym typeface="Consolas"/>
              </a:rPr>
              <a:t>AuthenticationForm</a:t>
            </a:r>
            <a:r>
              <a:rPr b="0" i="0" lang="es" sz="1400" u="none" cap="none" strike="noStrike">
                <a:solidFill>
                  <a:srgbClr val="D4D4D4"/>
                </a:solidFill>
                <a:latin typeface="Consolas"/>
                <a:ea typeface="Consolas"/>
                <a:cs typeface="Consolas"/>
                <a:sym typeface="Consolas"/>
              </a:rPr>
              <a:t>, </a:t>
            </a:r>
            <a:r>
              <a:rPr b="0" i="0" lang="es" sz="1400" u="none" cap="none" strike="noStrike">
                <a:solidFill>
                  <a:srgbClr val="4EC9B0"/>
                </a:solidFill>
                <a:latin typeface="Consolas"/>
                <a:ea typeface="Consolas"/>
                <a:cs typeface="Consolas"/>
                <a:sym typeface="Consolas"/>
              </a:rPr>
              <a:t>UserCreationForm</a:t>
            </a:r>
            <a:endParaRPr b="0" i="0" sz="1600" u="none" cap="none" strike="noStrike">
              <a:solidFill>
                <a:srgbClr val="000000"/>
              </a:solidFill>
              <a:latin typeface="Calibri"/>
              <a:ea typeface="Calibri"/>
              <a:cs typeface="Calibri"/>
              <a:sym typeface="Calibri"/>
            </a:endParaRPr>
          </a:p>
          <a:p>
            <a:pPr indent="0" lvl="0" marL="0" marR="0" rtl="0" algn="l">
              <a:lnSpc>
                <a:spcPct val="101785"/>
              </a:lnSpc>
              <a:spcBef>
                <a:spcPts val="800"/>
              </a:spcBef>
              <a:spcAft>
                <a:spcPts val="0"/>
              </a:spcAft>
              <a:buNone/>
            </a:pPr>
            <a:r>
              <a:rPr b="0" i="0" lang="es" sz="1400" u="none" cap="none" strike="noStrike">
                <a:solidFill>
                  <a:srgbClr val="C586C0"/>
                </a:solidFill>
                <a:latin typeface="Consolas"/>
                <a:ea typeface="Consolas"/>
                <a:cs typeface="Consolas"/>
                <a:sym typeface="Consolas"/>
              </a:rPr>
              <a:t>from</a:t>
            </a:r>
            <a:r>
              <a:rPr b="0" i="0" lang="es" sz="1400" u="none" cap="none" strike="noStrike">
                <a:solidFill>
                  <a:srgbClr val="D4D4D4"/>
                </a:solidFill>
                <a:latin typeface="Consolas"/>
                <a:ea typeface="Consolas"/>
                <a:cs typeface="Consolas"/>
                <a:sym typeface="Consolas"/>
              </a:rPr>
              <a:t> </a:t>
            </a:r>
            <a:r>
              <a:rPr b="0" i="0" lang="es" sz="1400" u="none" cap="none" strike="noStrike">
                <a:solidFill>
                  <a:srgbClr val="4EC9B0"/>
                </a:solidFill>
                <a:latin typeface="Consolas"/>
                <a:ea typeface="Consolas"/>
                <a:cs typeface="Consolas"/>
                <a:sym typeface="Consolas"/>
              </a:rPr>
              <a:t>django</a:t>
            </a:r>
            <a:r>
              <a:rPr b="0" i="0" lang="es" sz="1400" u="none" cap="none" strike="noStrike">
                <a:solidFill>
                  <a:srgbClr val="D4D4D4"/>
                </a:solidFill>
                <a:latin typeface="Consolas"/>
                <a:ea typeface="Consolas"/>
                <a:cs typeface="Consolas"/>
                <a:sym typeface="Consolas"/>
              </a:rPr>
              <a:t>.</a:t>
            </a:r>
            <a:r>
              <a:rPr b="0" i="0" lang="es" sz="1400" u="none" cap="none" strike="noStrike">
                <a:solidFill>
                  <a:srgbClr val="4EC9B0"/>
                </a:solidFill>
                <a:latin typeface="Consolas"/>
                <a:ea typeface="Consolas"/>
                <a:cs typeface="Consolas"/>
                <a:sym typeface="Consolas"/>
              </a:rPr>
              <a:t>contrib</a:t>
            </a:r>
            <a:r>
              <a:rPr b="0" i="0" lang="es" sz="1400" u="none" cap="none" strike="noStrike">
                <a:solidFill>
                  <a:srgbClr val="D4D4D4"/>
                </a:solidFill>
                <a:latin typeface="Consolas"/>
                <a:ea typeface="Consolas"/>
                <a:cs typeface="Consolas"/>
                <a:sym typeface="Consolas"/>
              </a:rPr>
              <a:t>.</a:t>
            </a:r>
            <a:r>
              <a:rPr b="0" i="0" lang="es" sz="1400" u="none" cap="none" strike="noStrike">
                <a:solidFill>
                  <a:srgbClr val="4EC9B0"/>
                </a:solidFill>
                <a:latin typeface="Consolas"/>
                <a:ea typeface="Consolas"/>
                <a:cs typeface="Consolas"/>
                <a:sym typeface="Consolas"/>
              </a:rPr>
              <a:t>auth</a:t>
            </a:r>
            <a:r>
              <a:rPr b="0" i="0" lang="es" sz="1400" u="none" cap="none" strike="noStrike">
                <a:solidFill>
                  <a:srgbClr val="D4D4D4"/>
                </a:solidFill>
                <a:latin typeface="Consolas"/>
                <a:ea typeface="Consolas"/>
                <a:cs typeface="Consolas"/>
                <a:sym typeface="Consolas"/>
              </a:rPr>
              <a:t> </a:t>
            </a:r>
            <a:r>
              <a:rPr b="0" i="0" lang="es" sz="1400" u="none" cap="none" strike="noStrike">
                <a:solidFill>
                  <a:srgbClr val="C586C0"/>
                </a:solidFill>
                <a:latin typeface="Consolas"/>
                <a:ea typeface="Consolas"/>
                <a:cs typeface="Consolas"/>
                <a:sym typeface="Consolas"/>
              </a:rPr>
              <a:t>import</a:t>
            </a:r>
            <a:r>
              <a:rPr b="0" i="0" lang="es" sz="1400" u="none" cap="none" strike="noStrike">
                <a:solidFill>
                  <a:srgbClr val="D4D4D4"/>
                </a:solidFill>
                <a:latin typeface="Consolas"/>
                <a:ea typeface="Consolas"/>
                <a:cs typeface="Consolas"/>
                <a:sym typeface="Consolas"/>
              </a:rPr>
              <a:t> </a:t>
            </a:r>
            <a:r>
              <a:rPr b="0" i="0" lang="es" sz="1400" u="none" cap="none" strike="noStrike">
                <a:solidFill>
                  <a:srgbClr val="DCDCAA"/>
                </a:solidFill>
                <a:latin typeface="Consolas"/>
                <a:ea typeface="Consolas"/>
                <a:cs typeface="Consolas"/>
                <a:sym typeface="Consolas"/>
              </a:rPr>
              <a:t>login</a:t>
            </a:r>
            <a:r>
              <a:rPr b="0" i="0" lang="es" sz="1400" u="none" cap="none" strike="noStrike">
                <a:solidFill>
                  <a:srgbClr val="D4D4D4"/>
                </a:solidFill>
                <a:latin typeface="Consolas"/>
                <a:ea typeface="Consolas"/>
                <a:cs typeface="Consolas"/>
                <a:sym typeface="Consolas"/>
              </a:rPr>
              <a:t>, </a:t>
            </a:r>
            <a:r>
              <a:rPr b="0" i="0" lang="es" sz="1400" u="none" cap="none" strike="noStrike">
                <a:solidFill>
                  <a:srgbClr val="DCDCAA"/>
                </a:solidFill>
                <a:latin typeface="Consolas"/>
                <a:ea typeface="Consolas"/>
                <a:cs typeface="Consolas"/>
                <a:sym typeface="Consolas"/>
              </a:rPr>
              <a:t>logout</a:t>
            </a:r>
            <a:r>
              <a:rPr b="0" i="0" lang="es" sz="1400" u="none" cap="none" strike="noStrike">
                <a:solidFill>
                  <a:srgbClr val="D4D4D4"/>
                </a:solidFill>
                <a:latin typeface="Consolas"/>
                <a:ea typeface="Consolas"/>
                <a:cs typeface="Consolas"/>
                <a:sym typeface="Consolas"/>
              </a:rPr>
              <a:t>, </a:t>
            </a:r>
            <a:r>
              <a:rPr b="0" i="0" lang="es" sz="1400" u="none" cap="none" strike="noStrike">
                <a:solidFill>
                  <a:srgbClr val="DCDCAA"/>
                </a:solidFill>
                <a:latin typeface="Consolas"/>
                <a:ea typeface="Consolas"/>
                <a:cs typeface="Consolas"/>
                <a:sym typeface="Consolas"/>
              </a:rPr>
              <a:t>authenticate</a:t>
            </a:r>
            <a:endParaRPr b="0" i="0" sz="1600" u="none" cap="none" strike="noStrike">
              <a:solidFill>
                <a:srgbClr val="000000"/>
              </a:solidFill>
              <a:latin typeface="Calibri"/>
              <a:ea typeface="Calibri"/>
              <a:cs typeface="Calibri"/>
              <a:sym typeface="Calibri"/>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9" name="Shape 529"/>
        <p:cNvGrpSpPr/>
        <p:nvPr/>
      </p:nvGrpSpPr>
      <p:grpSpPr>
        <a:xfrm>
          <a:off x="0" y="0"/>
          <a:ext cx="0" cy="0"/>
          <a:chOff x="0" y="0"/>
          <a:chExt cx="0" cy="0"/>
        </a:xfrm>
      </p:grpSpPr>
      <p:sp>
        <p:nvSpPr>
          <p:cNvPr id="530" name="Google Shape;530;p77"/>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rgbClr val="000000"/>
                </a:solidFill>
                <a:latin typeface="DM Sans"/>
                <a:ea typeface="DM Sans"/>
                <a:cs typeface="DM Sans"/>
                <a:sym typeface="DM Sans"/>
              </a:rPr>
              <a:t>Login </a:t>
            </a:r>
            <a:endParaRPr b="1" i="0" sz="4000" u="none" cap="none" strike="noStrike">
              <a:solidFill>
                <a:srgbClr val="000000"/>
              </a:solidFill>
              <a:latin typeface="DM Sans"/>
              <a:ea typeface="DM Sans"/>
              <a:cs typeface="DM Sans"/>
              <a:sym typeface="DM Sans"/>
            </a:endParaRPr>
          </a:p>
        </p:txBody>
      </p:sp>
      <p:grpSp>
        <p:nvGrpSpPr>
          <p:cNvPr id="531" name="Google Shape;531;p77"/>
          <p:cNvGrpSpPr/>
          <p:nvPr/>
        </p:nvGrpSpPr>
        <p:grpSpPr>
          <a:xfrm>
            <a:off x="7928851" y="468323"/>
            <a:ext cx="738900" cy="738900"/>
            <a:chOff x="473351" y="619523"/>
            <a:chExt cx="738900" cy="738900"/>
          </a:xfrm>
        </p:grpSpPr>
        <p:sp>
          <p:nvSpPr>
            <p:cNvPr id="532" name="Google Shape;532;p77"/>
            <p:cNvSpPr/>
            <p:nvPr/>
          </p:nvSpPr>
          <p:spPr>
            <a:xfrm>
              <a:off x="473351" y="619523"/>
              <a:ext cx="738900" cy="738900"/>
            </a:xfrm>
            <a:prstGeom prst="ellipse">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33" name="Google Shape;533;p77"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pic>
        <p:nvPicPr>
          <p:cNvPr id="534" name="Google Shape;534;p77"/>
          <p:cNvPicPr preferRelativeResize="0"/>
          <p:nvPr/>
        </p:nvPicPr>
        <p:blipFill rotWithShape="1">
          <a:blip r:embed="rId4">
            <a:alphaModFix/>
          </a:blip>
          <a:srcRect b="0" l="0" r="0" t="0"/>
          <a:stretch/>
        </p:blipFill>
        <p:spPr>
          <a:xfrm>
            <a:off x="849600" y="1289900"/>
            <a:ext cx="5342274" cy="3385599"/>
          </a:xfrm>
          <a:prstGeom prst="rect">
            <a:avLst/>
          </a:prstGeom>
          <a:noFill/>
          <a:ln>
            <a:noFill/>
          </a:ln>
        </p:spPr>
      </p:pic>
      <p:sp>
        <p:nvSpPr>
          <p:cNvPr id="535" name="Google Shape;535;p77"/>
          <p:cNvSpPr txBox="1"/>
          <p:nvPr/>
        </p:nvSpPr>
        <p:spPr>
          <a:xfrm>
            <a:off x="5961988" y="2340900"/>
            <a:ext cx="3000000" cy="1015800"/>
          </a:xfrm>
          <a:prstGeom prst="rect">
            <a:avLst/>
          </a:prstGeom>
          <a:noFill/>
          <a:ln>
            <a:noFill/>
          </a:ln>
        </p:spPr>
        <p:txBody>
          <a:bodyPr anchorCtr="0" anchor="t" bIns="91425" lIns="91425" spcFirstLastPara="1" rIns="91425" wrap="square" tIns="91425">
            <a:spAutoFit/>
          </a:bodyPr>
          <a:lstStyle/>
          <a:p>
            <a:pPr indent="0" lvl="0" marL="0" marR="0" rtl="0" algn="ctr">
              <a:lnSpc>
                <a:spcPct val="150000"/>
              </a:lnSpc>
              <a:spcBef>
                <a:spcPts val="0"/>
              </a:spcBef>
              <a:spcAft>
                <a:spcPts val="0"/>
              </a:spcAft>
              <a:buClr>
                <a:srgbClr val="000000"/>
              </a:buClr>
              <a:buSzPts val="1350"/>
              <a:buFont typeface="Arial"/>
              <a:buNone/>
            </a:pPr>
            <a:r>
              <a:rPr b="0" i="0" lang="es" sz="1350" u="none" cap="none" strike="noStrike">
                <a:solidFill>
                  <a:srgbClr val="000000"/>
                </a:solidFill>
                <a:latin typeface="DM Sans"/>
                <a:ea typeface="DM Sans"/>
                <a:cs typeface="DM Sans"/>
                <a:sym typeface="DM Sans"/>
              </a:rPr>
              <a:t>👈</a:t>
            </a:r>
            <a:r>
              <a:rPr b="0" i="0" lang="es" sz="1350" u="none" cap="none" strike="noStrike">
                <a:solidFill>
                  <a:srgbClr val="000000"/>
                </a:solidFill>
                <a:highlight>
                  <a:srgbClr val="569CD6"/>
                </a:highlight>
                <a:latin typeface="DM Sans"/>
                <a:ea typeface="DM Sans"/>
                <a:cs typeface="DM Sans"/>
                <a:sym typeface="DM Sans"/>
              </a:rPr>
              <a:t> La vista</a:t>
            </a:r>
            <a:endParaRPr>
              <a:highlight>
                <a:srgbClr val="569CD6"/>
              </a:highlight>
            </a:endParaRPr>
          </a:p>
          <a:p>
            <a:pPr indent="0" lvl="0" marL="0" marR="0" rtl="0" algn="ctr">
              <a:lnSpc>
                <a:spcPct val="150000"/>
              </a:lnSpc>
              <a:spcBef>
                <a:spcPts val="0"/>
              </a:spcBef>
              <a:spcAft>
                <a:spcPts val="0"/>
              </a:spcAft>
              <a:buClr>
                <a:srgbClr val="000000"/>
              </a:buClr>
              <a:buSzPts val="1350"/>
              <a:buFont typeface="Arial"/>
              <a:buNone/>
            </a:pPr>
            <a:r>
              <a:t/>
            </a:r>
            <a:endParaRPr b="0" i="0" sz="1350" u="none" cap="none" strike="noStrike">
              <a:solidFill>
                <a:srgbClr val="000000"/>
              </a:solidFill>
              <a:highlight>
                <a:srgbClr val="569CD6"/>
              </a:highlight>
              <a:latin typeface="DM Sans"/>
              <a:ea typeface="DM Sans"/>
              <a:cs typeface="DM Sans"/>
              <a:sym typeface="DM Sans"/>
            </a:endParaRPr>
          </a:p>
          <a:p>
            <a:pPr indent="0" lvl="0" marL="0" marR="0" rtl="0" algn="ctr">
              <a:lnSpc>
                <a:spcPct val="150000"/>
              </a:lnSpc>
              <a:spcBef>
                <a:spcPts val="0"/>
              </a:spcBef>
              <a:spcAft>
                <a:spcPts val="0"/>
              </a:spcAft>
              <a:buClr>
                <a:srgbClr val="000000"/>
              </a:buClr>
              <a:buSzPts val="1350"/>
              <a:buFont typeface="Arial"/>
              <a:buNone/>
            </a:pPr>
            <a:r>
              <a:rPr b="0" i="0" lang="es" sz="1350" u="none" cap="none" strike="noStrike">
                <a:solidFill>
                  <a:srgbClr val="000000"/>
                </a:solidFill>
                <a:highlight>
                  <a:srgbClr val="569CD6"/>
                </a:highlight>
                <a:latin typeface="DM Sans"/>
                <a:ea typeface="DM Sans"/>
                <a:cs typeface="DM Sans"/>
                <a:sym typeface="DM Sans"/>
              </a:rPr>
              <a:t>Ver script: Vista.txt</a:t>
            </a:r>
            <a:endParaRPr b="0" i="0" sz="1350" u="none" cap="none" strike="noStrike">
              <a:solidFill>
                <a:srgbClr val="000000"/>
              </a:solidFill>
              <a:highlight>
                <a:srgbClr val="569CD6"/>
              </a:highlight>
              <a:latin typeface="DM Sans"/>
              <a:ea typeface="DM Sans"/>
              <a:cs typeface="DM Sans"/>
              <a:sym typeface="DM Sans"/>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9" name="Shape 539"/>
        <p:cNvGrpSpPr/>
        <p:nvPr/>
      </p:nvGrpSpPr>
      <p:grpSpPr>
        <a:xfrm>
          <a:off x="0" y="0"/>
          <a:ext cx="0" cy="0"/>
          <a:chOff x="0" y="0"/>
          <a:chExt cx="0" cy="0"/>
        </a:xfrm>
      </p:grpSpPr>
      <p:sp>
        <p:nvSpPr>
          <p:cNvPr id="540" name="Google Shape;540;p78"/>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rgbClr val="000000"/>
                </a:solidFill>
                <a:latin typeface="DM Sans"/>
                <a:ea typeface="DM Sans"/>
                <a:cs typeface="DM Sans"/>
                <a:sym typeface="DM Sans"/>
              </a:rPr>
              <a:t>Login </a:t>
            </a:r>
            <a:endParaRPr b="1" i="0" sz="4000" u="none" cap="none" strike="noStrike">
              <a:solidFill>
                <a:srgbClr val="000000"/>
              </a:solidFill>
              <a:latin typeface="DM Sans"/>
              <a:ea typeface="DM Sans"/>
              <a:cs typeface="DM Sans"/>
              <a:sym typeface="DM Sans"/>
            </a:endParaRPr>
          </a:p>
        </p:txBody>
      </p:sp>
      <p:grpSp>
        <p:nvGrpSpPr>
          <p:cNvPr id="541" name="Google Shape;541;p78"/>
          <p:cNvGrpSpPr/>
          <p:nvPr/>
        </p:nvGrpSpPr>
        <p:grpSpPr>
          <a:xfrm>
            <a:off x="7928851" y="468323"/>
            <a:ext cx="738900" cy="738900"/>
            <a:chOff x="473351" y="619523"/>
            <a:chExt cx="738900" cy="738900"/>
          </a:xfrm>
        </p:grpSpPr>
        <p:sp>
          <p:nvSpPr>
            <p:cNvPr id="542" name="Google Shape;542;p78"/>
            <p:cNvSpPr/>
            <p:nvPr/>
          </p:nvSpPr>
          <p:spPr>
            <a:xfrm>
              <a:off x="473351" y="619523"/>
              <a:ext cx="738900" cy="738900"/>
            </a:xfrm>
            <a:prstGeom prst="ellipse">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43" name="Google Shape;543;p78"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pic>
        <p:nvPicPr>
          <p:cNvPr id="544" name="Google Shape;544;p78"/>
          <p:cNvPicPr preferRelativeResize="0"/>
          <p:nvPr/>
        </p:nvPicPr>
        <p:blipFill rotWithShape="1">
          <a:blip r:embed="rId4">
            <a:alphaModFix/>
          </a:blip>
          <a:srcRect b="0" l="0" r="0" t="0"/>
          <a:stretch/>
        </p:blipFill>
        <p:spPr>
          <a:xfrm>
            <a:off x="628650" y="2458045"/>
            <a:ext cx="2700694" cy="1454705"/>
          </a:xfrm>
          <a:prstGeom prst="rect">
            <a:avLst/>
          </a:prstGeom>
          <a:noFill/>
          <a:ln>
            <a:noFill/>
          </a:ln>
        </p:spPr>
      </p:pic>
      <p:pic>
        <p:nvPicPr>
          <p:cNvPr id="545" name="Google Shape;545;p78"/>
          <p:cNvPicPr preferRelativeResize="0"/>
          <p:nvPr/>
        </p:nvPicPr>
        <p:blipFill rotWithShape="1">
          <a:blip r:embed="rId5">
            <a:alphaModFix/>
          </a:blip>
          <a:srcRect b="0" l="0" r="0" t="0"/>
          <a:stretch/>
        </p:blipFill>
        <p:spPr>
          <a:xfrm>
            <a:off x="5362017" y="2133300"/>
            <a:ext cx="3252257" cy="824998"/>
          </a:xfrm>
          <a:prstGeom prst="rect">
            <a:avLst/>
          </a:prstGeom>
          <a:noFill/>
          <a:ln>
            <a:noFill/>
          </a:ln>
        </p:spPr>
      </p:pic>
      <p:pic>
        <p:nvPicPr>
          <p:cNvPr id="546" name="Google Shape;546;p78"/>
          <p:cNvPicPr preferRelativeResize="0"/>
          <p:nvPr/>
        </p:nvPicPr>
        <p:blipFill rotWithShape="1">
          <a:blip r:embed="rId6">
            <a:alphaModFix/>
          </a:blip>
          <a:srcRect b="0" l="0" r="0" t="0"/>
          <a:stretch/>
        </p:blipFill>
        <p:spPr>
          <a:xfrm>
            <a:off x="5362016" y="3372946"/>
            <a:ext cx="3252257" cy="824979"/>
          </a:xfrm>
          <a:prstGeom prst="rect">
            <a:avLst/>
          </a:prstGeom>
          <a:noFill/>
          <a:ln>
            <a:noFill/>
          </a:ln>
        </p:spPr>
      </p:pic>
      <p:sp>
        <p:nvSpPr>
          <p:cNvPr id="547" name="Google Shape;547;p78"/>
          <p:cNvSpPr txBox="1"/>
          <p:nvPr/>
        </p:nvSpPr>
        <p:spPr>
          <a:xfrm>
            <a:off x="3244825" y="1199550"/>
            <a:ext cx="3000000" cy="392400"/>
          </a:xfrm>
          <a:prstGeom prst="rect">
            <a:avLst/>
          </a:prstGeom>
          <a:noFill/>
          <a:ln>
            <a:noFill/>
          </a:ln>
        </p:spPr>
        <p:txBody>
          <a:bodyPr anchorCtr="0" anchor="t" bIns="91425" lIns="91425" spcFirstLastPara="1" rIns="91425" wrap="square" tIns="91425">
            <a:spAutoFit/>
          </a:bodyPr>
          <a:lstStyle/>
          <a:p>
            <a:pPr indent="0" lvl="0" marL="0" marR="0" rtl="0" algn="ctr">
              <a:lnSpc>
                <a:spcPct val="150000"/>
              </a:lnSpc>
              <a:spcBef>
                <a:spcPts val="0"/>
              </a:spcBef>
              <a:spcAft>
                <a:spcPts val="0"/>
              </a:spcAft>
              <a:buClr>
                <a:srgbClr val="000000"/>
              </a:buClr>
              <a:buSzPts val="1350"/>
              <a:buFont typeface="Arial"/>
              <a:buNone/>
            </a:pPr>
            <a:r>
              <a:rPr b="0" i="0" lang="es" sz="1350" u="none" cap="none" strike="noStrike">
                <a:solidFill>
                  <a:srgbClr val="000000"/>
                </a:solidFill>
                <a:highlight>
                  <a:srgbClr val="EA90FF"/>
                </a:highlight>
                <a:latin typeface="DM Sans"/>
                <a:ea typeface="DM Sans"/>
                <a:cs typeface="DM Sans"/>
                <a:sym typeface="DM Sans"/>
              </a:rPr>
              <a:t>Resultados ✋</a:t>
            </a:r>
            <a:endParaRPr b="0" i="0" sz="1350" u="none" cap="none" strike="noStrike">
              <a:solidFill>
                <a:srgbClr val="000000"/>
              </a:solidFill>
              <a:highlight>
                <a:srgbClr val="EA90FF"/>
              </a:highlight>
              <a:latin typeface="DM Sans"/>
              <a:ea typeface="DM Sans"/>
              <a:cs typeface="DM Sans"/>
              <a:sym typeface="DM Sans"/>
            </a:endParaRPr>
          </a:p>
        </p:txBody>
      </p:sp>
      <p:sp>
        <p:nvSpPr>
          <p:cNvPr id="548" name="Google Shape;548;p78"/>
          <p:cNvSpPr txBox="1"/>
          <p:nvPr/>
        </p:nvSpPr>
        <p:spPr>
          <a:xfrm>
            <a:off x="2712200" y="1991825"/>
            <a:ext cx="3000000" cy="392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350"/>
              <a:buFont typeface="Arial"/>
              <a:buNone/>
            </a:pPr>
            <a:r>
              <a:rPr b="0" i="0" lang="es" sz="1350" u="none" cap="none" strike="noStrike">
                <a:solidFill>
                  <a:srgbClr val="000000"/>
                </a:solidFill>
                <a:latin typeface="DM Sans"/>
                <a:ea typeface="DM Sans"/>
                <a:cs typeface="DM Sans"/>
                <a:sym typeface="DM Sans"/>
              </a:rPr>
              <a:t>Datos correctos</a:t>
            </a:r>
            <a:endParaRPr b="0" i="0" sz="1350" u="none" cap="none" strike="noStrike">
              <a:solidFill>
                <a:srgbClr val="000000"/>
              </a:solidFill>
              <a:latin typeface="DM Sans"/>
              <a:ea typeface="DM Sans"/>
              <a:cs typeface="DM Sans"/>
              <a:sym typeface="DM Sans"/>
            </a:endParaRPr>
          </a:p>
        </p:txBody>
      </p:sp>
      <p:sp>
        <p:nvSpPr>
          <p:cNvPr id="549" name="Google Shape;549;p78"/>
          <p:cNvSpPr txBox="1"/>
          <p:nvPr/>
        </p:nvSpPr>
        <p:spPr>
          <a:xfrm>
            <a:off x="2807875" y="3549675"/>
            <a:ext cx="3000000" cy="392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350"/>
              <a:buFont typeface="Arial"/>
              <a:buNone/>
            </a:pPr>
            <a:r>
              <a:rPr b="0" i="0" lang="es" sz="1350" u="none" cap="none" strike="noStrike">
                <a:solidFill>
                  <a:srgbClr val="000000"/>
                </a:solidFill>
                <a:latin typeface="DM Sans"/>
                <a:ea typeface="DM Sans"/>
                <a:cs typeface="DM Sans"/>
                <a:sym typeface="DM Sans"/>
              </a:rPr>
              <a:t>Datos incorrectos</a:t>
            </a:r>
            <a:endParaRPr b="0" i="0" sz="1350" u="none" cap="none" strike="noStrike">
              <a:solidFill>
                <a:srgbClr val="000000"/>
              </a:solidFill>
              <a:latin typeface="DM Sans"/>
              <a:ea typeface="DM Sans"/>
              <a:cs typeface="DM Sans"/>
              <a:sym typeface="DM Sans"/>
            </a:endParaRPr>
          </a:p>
        </p:txBody>
      </p:sp>
      <p:cxnSp>
        <p:nvCxnSpPr>
          <p:cNvPr id="550" name="Google Shape;550;p78"/>
          <p:cNvCxnSpPr/>
          <p:nvPr/>
        </p:nvCxnSpPr>
        <p:spPr>
          <a:xfrm flipH="1" rot="10800000">
            <a:off x="3368950" y="3965150"/>
            <a:ext cx="1931700" cy="300"/>
          </a:xfrm>
          <a:prstGeom prst="straightConnector1">
            <a:avLst/>
          </a:prstGeom>
          <a:noFill/>
          <a:ln cap="flat" cmpd="sng" w="38100">
            <a:solidFill>
              <a:srgbClr val="9DF4E2"/>
            </a:solidFill>
            <a:prstDash val="solid"/>
            <a:round/>
            <a:headEnd len="sm" w="sm" type="none"/>
            <a:tailEnd len="med" w="med" type="triangle"/>
          </a:ln>
        </p:spPr>
      </p:cxnSp>
      <p:cxnSp>
        <p:nvCxnSpPr>
          <p:cNvPr id="551" name="Google Shape;551;p78"/>
          <p:cNvCxnSpPr/>
          <p:nvPr/>
        </p:nvCxnSpPr>
        <p:spPr>
          <a:xfrm flipH="1" rot="10800000">
            <a:off x="3415011" y="2558940"/>
            <a:ext cx="1801800" cy="300"/>
          </a:xfrm>
          <a:prstGeom prst="straightConnector1">
            <a:avLst/>
          </a:prstGeom>
          <a:noFill/>
          <a:ln cap="flat" cmpd="sng" w="38100">
            <a:solidFill>
              <a:srgbClr val="9DF4E2"/>
            </a:solidFill>
            <a:prstDash val="solid"/>
            <a:round/>
            <a:headEnd len="sm" w="sm" type="none"/>
            <a:tailEnd len="med" w="med" type="triangle"/>
          </a:ln>
        </p:spPr>
      </p:cxn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5" name="Shape 555"/>
        <p:cNvGrpSpPr/>
        <p:nvPr/>
      </p:nvGrpSpPr>
      <p:grpSpPr>
        <a:xfrm>
          <a:off x="0" y="0"/>
          <a:ext cx="0" cy="0"/>
          <a:chOff x="0" y="0"/>
          <a:chExt cx="0" cy="0"/>
        </a:xfrm>
      </p:grpSpPr>
      <p:sp>
        <p:nvSpPr>
          <p:cNvPr id="556" name="Google Shape;556;p79"/>
          <p:cNvSpPr txBox="1"/>
          <p:nvPr/>
        </p:nvSpPr>
        <p:spPr>
          <a:xfrm>
            <a:off x="1461300" y="2202300"/>
            <a:ext cx="6221400" cy="12930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Clr>
                <a:srgbClr val="000000"/>
              </a:buClr>
              <a:buSzPts val="4000"/>
              <a:buFont typeface="Arial"/>
              <a:buNone/>
            </a:pPr>
            <a:r>
              <a:rPr b="1" lang="es" sz="4000">
                <a:solidFill>
                  <a:srgbClr val="000000"/>
                </a:solidFill>
                <a:latin typeface="DM Sans"/>
                <a:ea typeface="DM Sans"/>
                <a:cs typeface="DM Sans"/>
                <a:sym typeface="DM Sans"/>
              </a:rPr>
              <a:t>Registro</a:t>
            </a:r>
            <a:endParaRPr b="1" sz="4000">
              <a:solidFill>
                <a:srgbClr val="000000"/>
              </a:solidFill>
              <a:latin typeface="DM Sans"/>
              <a:ea typeface="DM Sans"/>
              <a:cs typeface="DM Sans"/>
              <a:sym typeface="DM Sans"/>
            </a:endParaRPr>
          </a:p>
          <a:p>
            <a:pPr indent="0" lvl="0" marL="0" marR="0" rtl="0" algn="l">
              <a:lnSpc>
                <a:spcPct val="90000"/>
              </a:lnSpc>
              <a:spcBef>
                <a:spcPts val="0"/>
              </a:spcBef>
              <a:spcAft>
                <a:spcPts val="0"/>
              </a:spcAft>
              <a:buClr>
                <a:srgbClr val="000000"/>
              </a:buClr>
              <a:buSzPts val="4000"/>
              <a:buFont typeface="Arial"/>
              <a:buNone/>
            </a:pPr>
            <a:r>
              <a:t/>
            </a:r>
            <a:endParaRPr b="1" sz="4000">
              <a:solidFill>
                <a:srgbClr val="000000"/>
              </a:solidFill>
              <a:latin typeface="DM Sans"/>
              <a:ea typeface="DM Sans"/>
              <a:cs typeface="DM Sans"/>
              <a:sym typeface="DM Sans"/>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0" name="Shape 560"/>
        <p:cNvGrpSpPr/>
        <p:nvPr/>
      </p:nvGrpSpPr>
      <p:grpSpPr>
        <a:xfrm>
          <a:off x="0" y="0"/>
          <a:ext cx="0" cy="0"/>
          <a:chOff x="0" y="0"/>
          <a:chExt cx="0" cy="0"/>
        </a:xfrm>
      </p:grpSpPr>
      <p:sp>
        <p:nvSpPr>
          <p:cNvPr id="561" name="Google Shape;561;p80"/>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rgbClr val="000000"/>
                </a:solidFill>
                <a:latin typeface="DM Sans"/>
                <a:ea typeface="DM Sans"/>
                <a:cs typeface="DM Sans"/>
                <a:sym typeface="DM Sans"/>
              </a:rPr>
              <a:t>Registro </a:t>
            </a:r>
            <a:endParaRPr b="1" i="0" sz="4000" u="none" cap="none" strike="noStrike">
              <a:solidFill>
                <a:srgbClr val="000000"/>
              </a:solidFill>
              <a:latin typeface="DM Sans"/>
              <a:ea typeface="DM Sans"/>
              <a:cs typeface="DM Sans"/>
              <a:sym typeface="DM Sans"/>
            </a:endParaRPr>
          </a:p>
        </p:txBody>
      </p:sp>
      <p:pic>
        <p:nvPicPr>
          <p:cNvPr id="562" name="Google Shape;562;p80"/>
          <p:cNvPicPr preferRelativeResize="0"/>
          <p:nvPr/>
        </p:nvPicPr>
        <p:blipFill rotWithShape="1">
          <a:blip r:embed="rId3">
            <a:alphaModFix/>
          </a:blip>
          <a:srcRect b="0" l="0" r="0" t="0"/>
          <a:stretch/>
        </p:blipFill>
        <p:spPr>
          <a:xfrm>
            <a:off x="584583" y="1358425"/>
            <a:ext cx="4752150" cy="3235825"/>
          </a:xfrm>
          <a:prstGeom prst="rect">
            <a:avLst/>
          </a:prstGeom>
          <a:noFill/>
          <a:ln>
            <a:noFill/>
          </a:ln>
        </p:spPr>
      </p:pic>
      <p:sp>
        <p:nvSpPr>
          <p:cNvPr id="563" name="Google Shape;563;p80"/>
          <p:cNvSpPr txBox="1"/>
          <p:nvPr/>
        </p:nvSpPr>
        <p:spPr>
          <a:xfrm>
            <a:off x="5477533" y="1509627"/>
            <a:ext cx="3255300" cy="2462100"/>
          </a:xfrm>
          <a:prstGeom prst="rect">
            <a:avLst/>
          </a:prstGeom>
          <a:no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1100"/>
              <a:buFont typeface="Arial"/>
              <a:buNone/>
            </a:pPr>
            <a:r>
              <a:rPr b="0" i="0" lang="es" sz="1350" u="none" cap="none" strike="noStrike">
                <a:solidFill>
                  <a:srgbClr val="000000"/>
                </a:solidFill>
                <a:latin typeface="DM Sans"/>
                <a:ea typeface="DM Sans"/>
                <a:cs typeface="DM Sans"/>
                <a:sym typeface="DM Sans"/>
              </a:rPr>
              <a:t>Lo anterior funciona si tenemos algún usuario creado por panel de administración, pero también podríamos registrar usuarios sin el panel.</a:t>
            </a:r>
            <a:endParaRPr b="0" i="0" sz="1350" u="none" cap="none" strike="noStrike">
              <a:solidFill>
                <a:srgbClr val="000000"/>
              </a:solidFill>
              <a:latin typeface="DM Sans"/>
              <a:ea typeface="DM Sans"/>
              <a:cs typeface="DM Sans"/>
              <a:sym typeface="DM Sans"/>
            </a:endParaRPr>
          </a:p>
          <a:p>
            <a:pPr indent="0" lvl="0" marL="0" marR="0" rtl="0" algn="l">
              <a:lnSpc>
                <a:spcPct val="150000"/>
              </a:lnSpc>
              <a:spcBef>
                <a:spcPts val="0"/>
              </a:spcBef>
              <a:spcAft>
                <a:spcPts val="0"/>
              </a:spcAft>
              <a:buClr>
                <a:srgbClr val="000000"/>
              </a:buClr>
              <a:buSzPts val="110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50000"/>
              </a:lnSpc>
              <a:spcBef>
                <a:spcPts val="0"/>
              </a:spcBef>
              <a:spcAft>
                <a:spcPts val="0"/>
              </a:spcAft>
              <a:buClr>
                <a:srgbClr val="000000"/>
              </a:buClr>
              <a:buSzPts val="1100"/>
              <a:buFont typeface="Arial"/>
              <a:buNone/>
            </a:pPr>
            <a:r>
              <a:rPr b="0" i="0" lang="es" sz="1350" u="none" cap="none" strike="noStrike">
                <a:solidFill>
                  <a:srgbClr val="000000"/>
                </a:solidFill>
                <a:latin typeface="DM Sans"/>
                <a:ea typeface="DM Sans"/>
                <a:cs typeface="DM Sans"/>
                <a:sym typeface="DM Sans"/>
              </a:rPr>
              <a:t>👈Veamos la </a:t>
            </a:r>
            <a:r>
              <a:rPr b="0" i="0" lang="es" sz="1350" u="none" cap="none" strike="noStrike">
                <a:solidFill>
                  <a:srgbClr val="000000"/>
                </a:solidFill>
                <a:highlight>
                  <a:srgbClr val="83AEFB"/>
                </a:highlight>
                <a:latin typeface="DM Sans"/>
                <a:ea typeface="DM Sans"/>
                <a:cs typeface="DM Sans"/>
                <a:sym typeface="DM Sans"/>
              </a:rPr>
              <a:t>vista</a:t>
            </a:r>
            <a:r>
              <a:rPr b="0" i="0" lang="es" sz="1350" u="none" cap="none" strike="noStrike">
                <a:solidFill>
                  <a:srgbClr val="000000"/>
                </a:solidFill>
                <a:latin typeface="DM Sans"/>
                <a:ea typeface="DM Sans"/>
                <a:cs typeface="DM Sans"/>
                <a:sym typeface="DM Sans"/>
              </a:rPr>
              <a:t>.  </a:t>
            </a:r>
            <a:endParaRPr/>
          </a:p>
          <a:p>
            <a:pPr indent="0" lvl="0" marL="0" marR="0" rtl="0" algn="l">
              <a:lnSpc>
                <a:spcPct val="150000"/>
              </a:lnSpc>
              <a:spcBef>
                <a:spcPts val="0"/>
              </a:spcBef>
              <a:spcAft>
                <a:spcPts val="0"/>
              </a:spcAft>
              <a:buClr>
                <a:srgbClr val="000000"/>
              </a:buClr>
              <a:buSzPts val="1100"/>
              <a:buFont typeface="Arial"/>
              <a:buNone/>
            </a:pPr>
            <a:r>
              <a:t/>
            </a:r>
            <a:endParaRPr b="1" i="0" sz="1350" u="none" cap="none" strike="noStrike">
              <a:solidFill>
                <a:srgbClr val="000000"/>
              </a:solidFill>
              <a:highlight>
                <a:srgbClr val="EEFF41"/>
              </a:highlight>
              <a:latin typeface="DM Sans"/>
              <a:ea typeface="DM Sans"/>
              <a:cs typeface="DM Sans"/>
              <a:sym typeface="DM Sans"/>
            </a:endParaRPr>
          </a:p>
          <a:p>
            <a:pPr indent="0" lvl="0" marL="0" marR="0" rtl="0" algn="l">
              <a:lnSpc>
                <a:spcPct val="150000"/>
              </a:lnSpc>
              <a:spcBef>
                <a:spcPts val="0"/>
              </a:spcBef>
              <a:spcAft>
                <a:spcPts val="0"/>
              </a:spcAft>
              <a:buClr>
                <a:srgbClr val="000000"/>
              </a:buClr>
              <a:buSzPts val="1100"/>
              <a:buFont typeface="Arial"/>
              <a:buNone/>
            </a:pPr>
            <a:r>
              <a:rPr b="1" i="0" lang="es" sz="1350" u="none" cap="none" strike="noStrike">
                <a:solidFill>
                  <a:srgbClr val="000000"/>
                </a:solidFill>
                <a:highlight>
                  <a:srgbClr val="EAFF6A"/>
                </a:highlight>
                <a:latin typeface="DM Sans"/>
                <a:ea typeface="DM Sans"/>
                <a:cs typeface="DM Sans"/>
                <a:sym typeface="DM Sans"/>
              </a:rPr>
              <a:t>Ver: Registro.txt</a:t>
            </a:r>
            <a:endParaRPr b="1" i="0" sz="1350" u="none" cap="none" strike="noStrike">
              <a:solidFill>
                <a:srgbClr val="000000"/>
              </a:solidFill>
              <a:highlight>
                <a:srgbClr val="EAFF6A"/>
              </a:highlight>
              <a:latin typeface="DM Sans"/>
              <a:ea typeface="DM Sans"/>
              <a:cs typeface="DM Sans"/>
              <a:sym typeface="DM Sans"/>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7" name="Shape 567"/>
        <p:cNvGrpSpPr/>
        <p:nvPr/>
      </p:nvGrpSpPr>
      <p:grpSpPr>
        <a:xfrm>
          <a:off x="0" y="0"/>
          <a:ext cx="0" cy="0"/>
          <a:chOff x="0" y="0"/>
          <a:chExt cx="0" cy="0"/>
        </a:xfrm>
      </p:grpSpPr>
      <p:sp>
        <p:nvSpPr>
          <p:cNvPr id="568" name="Google Shape;568;p81"/>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rgbClr val="000000"/>
                </a:solidFill>
                <a:latin typeface="DM Sans"/>
                <a:ea typeface="DM Sans"/>
                <a:cs typeface="DM Sans"/>
                <a:sym typeface="DM Sans"/>
              </a:rPr>
              <a:t>Registro </a:t>
            </a:r>
            <a:endParaRPr b="1" i="0" sz="4000" u="none" cap="none" strike="noStrike">
              <a:solidFill>
                <a:srgbClr val="000000"/>
              </a:solidFill>
              <a:latin typeface="DM Sans"/>
              <a:ea typeface="DM Sans"/>
              <a:cs typeface="DM Sans"/>
              <a:sym typeface="DM Sans"/>
            </a:endParaRPr>
          </a:p>
        </p:txBody>
      </p:sp>
      <p:pic>
        <p:nvPicPr>
          <p:cNvPr id="569" name="Google Shape;569;p81"/>
          <p:cNvPicPr preferRelativeResize="0"/>
          <p:nvPr/>
        </p:nvPicPr>
        <p:blipFill rotWithShape="1">
          <a:blip r:embed="rId3">
            <a:alphaModFix/>
          </a:blip>
          <a:srcRect b="0" l="0" r="0" t="0"/>
          <a:stretch/>
        </p:blipFill>
        <p:spPr>
          <a:xfrm>
            <a:off x="477975" y="1546200"/>
            <a:ext cx="4962837" cy="606931"/>
          </a:xfrm>
          <a:prstGeom prst="rect">
            <a:avLst/>
          </a:prstGeom>
          <a:noFill/>
          <a:ln>
            <a:noFill/>
          </a:ln>
        </p:spPr>
      </p:pic>
      <p:pic>
        <p:nvPicPr>
          <p:cNvPr id="570" name="Google Shape;570;p81"/>
          <p:cNvPicPr preferRelativeResize="0"/>
          <p:nvPr/>
        </p:nvPicPr>
        <p:blipFill rotWithShape="1">
          <a:blip r:embed="rId4">
            <a:alphaModFix/>
          </a:blip>
          <a:srcRect b="0" l="0" r="0" t="0"/>
          <a:stretch/>
        </p:blipFill>
        <p:spPr>
          <a:xfrm>
            <a:off x="504228" y="2546681"/>
            <a:ext cx="4910328" cy="2073819"/>
          </a:xfrm>
          <a:prstGeom prst="rect">
            <a:avLst/>
          </a:prstGeom>
          <a:noFill/>
          <a:ln>
            <a:noFill/>
          </a:ln>
        </p:spPr>
      </p:pic>
      <p:sp>
        <p:nvSpPr>
          <p:cNvPr id="571" name="Google Shape;571;p81"/>
          <p:cNvSpPr txBox="1"/>
          <p:nvPr/>
        </p:nvSpPr>
        <p:spPr>
          <a:xfrm>
            <a:off x="5884823" y="2370195"/>
            <a:ext cx="2714700" cy="1015800"/>
          </a:xfrm>
          <a:prstGeom prst="rect">
            <a:avLst/>
          </a:prstGeom>
          <a:noFill/>
          <a:ln>
            <a:noFill/>
          </a:ln>
        </p:spPr>
        <p:txBody>
          <a:bodyPr anchorCtr="0" anchor="t" bIns="91425" lIns="91425" spcFirstLastPara="1" rIns="91425" wrap="square" tIns="91425">
            <a:spAutoFit/>
          </a:bodyPr>
          <a:lstStyle/>
          <a:p>
            <a:pPr indent="0" lvl="0" marL="0" marR="0" rtl="0" algn="ctr">
              <a:lnSpc>
                <a:spcPct val="150000"/>
              </a:lnSpc>
              <a:spcBef>
                <a:spcPts val="0"/>
              </a:spcBef>
              <a:spcAft>
                <a:spcPts val="0"/>
              </a:spcAft>
              <a:buClr>
                <a:srgbClr val="000000"/>
              </a:buClr>
              <a:buSzPts val="1350"/>
              <a:buFont typeface="Arial"/>
              <a:buNone/>
            </a:pPr>
            <a:r>
              <a:rPr b="0" i="0" lang="es" sz="1350" u="none" cap="none" strike="noStrike">
                <a:solidFill>
                  <a:srgbClr val="000000"/>
                </a:solidFill>
                <a:highlight>
                  <a:srgbClr val="FFFFFF"/>
                </a:highlight>
                <a:latin typeface="DM Sans"/>
                <a:ea typeface="DM Sans"/>
                <a:cs typeface="DM Sans"/>
                <a:sym typeface="DM Sans"/>
              </a:rPr>
              <a:t>Modificamos las </a:t>
            </a:r>
            <a:r>
              <a:rPr b="0" i="0" lang="es" sz="1350" u="none" cap="none" strike="noStrike">
                <a:solidFill>
                  <a:srgbClr val="000000"/>
                </a:solidFill>
                <a:highlight>
                  <a:srgbClr val="9DF4E2"/>
                </a:highlight>
                <a:latin typeface="DM Sans"/>
                <a:ea typeface="DM Sans"/>
                <a:cs typeface="DM Sans"/>
                <a:sym typeface="DM Sans"/>
              </a:rPr>
              <a:t>urls</a:t>
            </a:r>
            <a:r>
              <a:rPr b="0" i="0" lang="es" sz="1350" u="none" cap="none" strike="noStrike">
                <a:solidFill>
                  <a:srgbClr val="000000"/>
                </a:solidFill>
                <a:highlight>
                  <a:srgbClr val="FFFFFF"/>
                </a:highlight>
                <a:latin typeface="DM Sans"/>
                <a:ea typeface="DM Sans"/>
                <a:cs typeface="DM Sans"/>
                <a:sym typeface="DM Sans"/>
              </a:rPr>
              <a:t> y creamos el </a:t>
            </a:r>
            <a:r>
              <a:rPr b="0" i="0" lang="es" sz="1350" u="none" cap="none" strike="noStrike">
                <a:solidFill>
                  <a:srgbClr val="000000"/>
                </a:solidFill>
                <a:highlight>
                  <a:srgbClr val="9DF4E2"/>
                </a:highlight>
                <a:latin typeface="DM Sans"/>
                <a:ea typeface="DM Sans"/>
                <a:cs typeface="DM Sans"/>
                <a:sym typeface="DM Sans"/>
              </a:rPr>
              <a:t>template</a:t>
            </a:r>
            <a:endParaRPr b="0" i="0" sz="1350" u="none" cap="none" strike="noStrike">
              <a:solidFill>
                <a:srgbClr val="000000"/>
              </a:solidFill>
              <a:highlight>
                <a:srgbClr val="9DF4E2"/>
              </a:highlight>
              <a:latin typeface="DM Sans"/>
              <a:ea typeface="DM Sans"/>
              <a:cs typeface="DM Sans"/>
              <a:sym typeface="DM Sans"/>
            </a:endParaRPr>
          </a:p>
          <a:p>
            <a:pPr indent="0" lvl="0" marL="0" marR="0" rtl="0" algn="ctr">
              <a:lnSpc>
                <a:spcPct val="150000"/>
              </a:lnSpc>
              <a:spcBef>
                <a:spcPts val="0"/>
              </a:spcBef>
              <a:spcAft>
                <a:spcPts val="0"/>
              </a:spcAft>
              <a:buClr>
                <a:srgbClr val="000000"/>
              </a:buClr>
              <a:buSzPts val="1350"/>
              <a:buFont typeface="Arial"/>
              <a:buNone/>
            </a:pPr>
            <a:r>
              <a:rPr b="0" i="0" lang="es" sz="1350" u="none" cap="none" strike="noStrike">
                <a:solidFill>
                  <a:srgbClr val="000000"/>
                </a:solidFill>
                <a:highlight>
                  <a:srgbClr val="FFFFFF"/>
                </a:highlight>
                <a:latin typeface="DM Sans"/>
                <a:ea typeface="DM Sans"/>
                <a:cs typeface="DM Sans"/>
                <a:sym typeface="DM Sans"/>
              </a:rPr>
              <a:t>👈</a:t>
            </a:r>
            <a:endParaRPr b="0" i="0" sz="1350" u="none" cap="none" strike="noStrike">
              <a:solidFill>
                <a:srgbClr val="000000"/>
              </a:solidFill>
              <a:highlight>
                <a:srgbClr val="FFFFFF"/>
              </a:highlight>
              <a:latin typeface="DM Sans"/>
              <a:ea typeface="DM Sans"/>
              <a:cs typeface="DM Sans"/>
              <a:sym typeface="DM Sans"/>
            </a:endParaRPr>
          </a:p>
        </p:txBody>
      </p:sp>
      <p:sp>
        <p:nvSpPr>
          <p:cNvPr id="572" name="Google Shape;572;p81"/>
          <p:cNvSpPr txBox="1"/>
          <p:nvPr/>
        </p:nvSpPr>
        <p:spPr>
          <a:xfrm>
            <a:off x="5507567" y="1546200"/>
            <a:ext cx="4572000" cy="523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s" sz="1400" u="none" cap="none" strike="noStrike">
                <a:solidFill>
                  <a:srgbClr val="DCDCAA"/>
                </a:solidFill>
                <a:latin typeface="Consolas"/>
                <a:ea typeface="Consolas"/>
                <a:cs typeface="Consolas"/>
                <a:sym typeface="Consolas"/>
              </a:rPr>
              <a:t>path</a:t>
            </a:r>
            <a:r>
              <a:rPr b="0" i="0" lang="es" sz="1400" u="none" cap="none" strike="noStrike">
                <a:solidFill>
                  <a:srgbClr val="D4D4D4"/>
                </a:solidFill>
                <a:latin typeface="Consolas"/>
                <a:ea typeface="Consolas"/>
                <a:cs typeface="Consolas"/>
                <a:sym typeface="Consolas"/>
              </a:rPr>
              <a:t>(</a:t>
            </a:r>
            <a:r>
              <a:rPr b="0" i="0" lang="es" sz="1400" u="none" cap="none" strike="noStrike">
                <a:solidFill>
                  <a:srgbClr val="CE9178"/>
                </a:solidFill>
                <a:latin typeface="Consolas"/>
                <a:ea typeface="Consolas"/>
                <a:cs typeface="Consolas"/>
                <a:sym typeface="Consolas"/>
              </a:rPr>
              <a:t>'register'</a:t>
            </a:r>
            <a:r>
              <a:rPr b="0" i="0" lang="es" sz="1400" u="none" cap="none" strike="noStrike">
                <a:solidFill>
                  <a:srgbClr val="D4D4D4"/>
                </a:solidFill>
                <a:latin typeface="Consolas"/>
                <a:ea typeface="Consolas"/>
                <a:cs typeface="Consolas"/>
                <a:sym typeface="Consolas"/>
              </a:rPr>
              <a:t>, </a:t>
            </a:r>
            <a:r>
              <a:rPr b="0" i="0" lang="es" sz="1400" u="none" cap="none" strike="noStrike">
                <a:solidFill>
                  <a:srgbClr val="4EC9B0"/>
                </a:solidFill>
                <a:latin typeface="Consolas"/>
                <a:ea typeface="Consolas"/>
                <a:cs typeface="Consolas"/>
                <a:sym typeface="Consolas"/>
              </a:rPr>
              <a:t>views</a:t>
            </a:r>
            <a:r>
              <a:rPr b="0" i="0" lang="es" sz="1400" u="none" cap="none" strike="noStrike">
                <a:solidFill>
                  <a:srgbClr val="D4D4D4"/>
                </a:solidFill>
                <a:latin typeface="Consolas"/>
                <a:ea typeface="Consolas"/>
                <a:cs typeface="Consolas"/>
                <a:sym typeface="Consolas"/>
              </a:rPr>
              <a:t>.</a:t>
            </a:r>
            <a:r>
              <a:rPr b="0" i="0" lang="es" sz="1400" u="none" cap="none" strike="noStrike">
                <a:solidFill>
                  <a:srgbClr val="DCDCAA"/>
                </a:solidFill>
                <a:latin typeface="Consolas"/>
                <a:ea typeface="Consolas"/>
                <a:cs typeface="Consolas"/>
                <a:sym typeface="Consolas"/>
              </a:rPr>
              <a:t>register</a:t>
            </a:r>
            <a:r>
              <a:rPr b="0" i="0" lang="es" sz="1400" u="none" cap="none" strike="noStrike">
                <a:solidFill>
                  <a:srgbClr val="D4D4D4"/>
                </a:solidFill>
                <a:latin typeface="Consolas"/>
                <a:ea typeface="Consolas"/>
                <a:cs typeface="Consolas"/>
                <a:sym typeface="Consolas"/>
              </a:rPr>
              <a:t>, </a:t>
            </a:r>
            <a:r>
              <a:rPr b="0" i="0" lang="es" sz="1400" u="none" cap="none" strike="noStrike">
                <a:solidFill>
                  <a:srgbClr val="9CDCFE"/>
                </a:solidFill>
                <a:latin typeface="Consolas"/>
                <a:ea typeface="Consolas"/>
                <a:cs typeface="Consolas"/>
                <a:sym typeface="Consolas"/>
              </a:rPr>
              <a:t>name</a:t>
            </a:r>
            <a:r>
              <a:rPr b="0" i="0" lang="es" sz="1400" u="none" cap="none" strike="noStrike">
                <a:solidFill>
                  <a:srgbClr val="D4D4D4"/>
                </a:solidFill>
                <a:latin typeface="Consolas"/>
                <a:ea typeface="Consolas"/>
                <a:cs typeface="Consolas"/>
                <a:sym typeface="Consolas"/>
              </a:rPr>
              <a:t>=</a:t>
            </a:r>
            <a:r>
              <a:rPr b="0" i="0" lang="es" sz="1400" u="none" cap="none" strike="noStrike">
                <a:solidFill>
                  <a:srgbClr val="CE9178"/>
                </a:solidFill>
                <a:latin typeface="Consolas"/>
                <a:ea typeface="Consolas"/>
                <a:cs typeface="Consolas"/>
                <a:sym typeface="Consolas"/>
              </a:rPr>
              <a:t>'Register'</a:t>
            </a:r>
            <a:r>
              <a:rPr b="0" i="0" lang="es" sz="1400" u="none" cap="none" strike="noStrike">
                <a:solidFill>
                  <a:srgbClr val="D4D4D4"/>
                </a:solidFill>
                <a:latin typeface="Consolas"/>
                <a:ea typeface="Consolas"/>
                <a:cs typeface="Consolas"/>
                <a:sym typeface="Consolas"/>
              </a:rPr>
              <a:t>),</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6" name="Shape 576"/>
        <p:cNvGrpSpPr/>
        <p:nvPr/>
      </p:nvGrpSpPr>
      <p:grpSpPr>
        <a:xfrm>
          <a:off x="0" y="0"/>
          <a:ext cx="0" cy="0"/>
          <a:chOff x="0" y="0"/>
          <a:chExt cx="0" cy="0"/>
        </a:xfrm>
      </p:grpSpPr>
      <p:grpSp>
        <p:nvGrpSpPr>
          <p:cNvPr id="577" name="Google Shape;577;p82"/>
          <p:cNvGrpSpPr/>
          <p:nvPr/>
        </p:nvGrpSpPr>
        <p:grpSpPr>
          <a:xfrm>
            <a:off x="7928851" y="468323"/>
            <a:ext cx="738900" cy="738900"/>
            <a:chOff x="473351" y="619523"/>
            <a:chExt cx="738900" cy="738900"/>
          </a:xfrm>
        </p:grpSpPr>
        <p:sp>
          <p:nvSpPr>
            <p:cNvPr id="578" name="Google Shape;578;p82"/>
            <p:cNvSpPr/>
            <p:nvPr/>
          </p:nvSpPr>
          <p:spPr>
            <a:xfrm>
              <a:off x="473351" y="619523"/>
              <a:ext cx="738900" cy="738900"/>
            </a:xfrm>
            <a:prstGeom prst="ellipse">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79" name="Google Shape;579;p82"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sp>
        <p:nvSpPr>
          <p:cNvPr id="580" name="Google Shape;580;p82"/>
          <p:cNvSpPr txBox="1"/>
          <p:nvPr/>
        </p:nvSpPr>
        <p:spPr>
          <a:xfrm>
            <a:off x="6493933" y="348509"/>
            <a:ext cx="45720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s" sz="2400" u="none" cap="none" strike="noStrike">
                <a:solidFill>
                  <a:srgbClr val="DCDCAA"/>
                </a:solidFill>
                <a:latin typeface="Consolas"/>
                <a:ea typeface="Consolas"/>
                <a:cs typeface="Consolas"/>
                <a:sym typeface="Consolas"/>
              </a:rPr>
              <a:t>Script</a:t>
            </a:r>
            <a:endParaRPr b="0" i="0" sz="2400" u="none" cap="none" strike="noStrike">
              <a:solidFill>
                <a:srgbClr val="000000"/>
              </a:solidFill>
              <a:latin typeface="Arial"/>
              <a:ea typeface="Arial"/>
              <a:cs typeface="Arial"/>
              <a:sym typeface="Arial"/>
            </a:endParaRPr>
          </a:p>
        </p:txBody>
      </p:sp>
      <p:sp>
        <p:nvSpPr>
          <p:cNvPr id="581" name="Google Shape;581;p82"/>
          <p:cNvSpPr txBox="1"/>
          <p:nvPr/>
        </p:nvSpPr>
        <p:spPr>
          <a:xfrm>
            <a:off x="224117" y="371687"/>
            <a:ext cx="8224200" cy="4386000"/>
          </a:xfrm>
          <a:prstGeom prst="rect">
            <a:avLst/>
          </a:prstGeom>
          <a:noFill/>
          <a:ln>
            <a:noFill/>
          </a:ln>
        </p:spPr>
        <p:txBody>
          <a:bodyPr anchorCtr="0" anchor="t" bIns="45700" lIns="91425" spcFirstLastPara="1" rIns="91425" wrap="square" tIns="45700">
            <a:spAutoFit/>
          </a:bodyPr>
          <a:lstStyle/>
          <a:p>
            <a:pPr indent="0" lvl="0" marL="0" marR="0" rtl="0" algn="l">
              <a:lnSpc>
                <a:spcPct val="101785"/>
              </a:lnSpc>
              <a:spcBef>
                <a:spcPts val="0"/>
              </a:spcBef>
              <a:spcAft>
                <a:spcPts val="0"/>
              </a:spcAft>
              <a:buNone/>
            </a:pPr>
            <a:r>
              <a:rPr b="0" i="0" lang="es" sz="1100" u="none" cap="none" strike="noStrike">
                <a:solidFill>
                  <a:srgbClr val="808080"/>
                </a:solidFill>
                <a:highlight>
                  <a:srgbClr val="000000"/>
                </a:highlight>
                <a:latin typeface="Consolas"/>
                <a:ea typeface="Consolas"/>
                <a:cs typeface="Consolas"/>
                <a:sym typeface="Consolas"/>
              </a:rPr>
              <a:t>&lt;!</a:t>
            </a:r>
            <a:r>
              <a:rPr b="0" i="0" lang="es" sz="1100" u="none" cap="none" strike="noStrike">
                <a:solidFill>
                  <a:srgbClr val="569CD6"/>
                </a:solidFill>
                <a:highlight>
                  <a:srgbClr val="000000"/>
                </a:highlight>
                <a:latin typeface="Consolas"/>
                <a:ea typeface="Consolas"/>
                <a:cs typeface="Consolas"/>
                <a:sym typeface="Consolas"/>
              </a:rPr>
              <a:t>DOCTYPE</a:t>
            </a:r>
            <a:r>
              <a:rPr b="0" i="0" lang="es" sz="1100" u="none" cap="none" strike="noStrike">
                <a:solidFill>
                  <a:srgbClr val="D4D4D4"/>
                </a:solidFill>
                <a:highlight>
                  <a:srgbClr val="000000"/>
                </a:highlight>
                <a:latin typeface="Consolas"/>
                <a:ea typeface="Consolas"/>
                <a:cs typeface="Consolas"/>
                <a:sym typeface="Consolas"/>
              </a:rPr>
              <a:t> </a:t>
            </a:r>
            <a:r>
              <a:rPr b="0" i="0" lang="es" sz="1100" u="none" cap="none" strike="noStrike">
                <a:solidFill>
                  <a:srgbClr val="9CDCFE"/>
                </a:solidFill>
                <a:highlight>
                  <a:srgbClr val="000000"/>
                </a:highlight>
                <a:latin typeface="Consolas"/>
                <a:ea typeface="Consolas"/>
                <a:cs typeface="Consolas"/>
                <a:sym typeface="Consolas"/>
              </a:rPr>
              <a:t>html</a:t>
            </a:r>
            <a:r>
              <a:rPr b="0" i="0" lang="es" sz="1100" u="none" cap="none" strike="noStrike">
                <a:solidFill>
                  <a:srgbClr val="808080"/>
                </a:solidFill>
                <a:highlight>
                  <a:srgbClr val="000000"/>
                </a:highlight>
                <a:latin typeface="Consolas"/>
                <a:ea typeface="Consolas"/>
                <a:cs typeface="Consolas"/>
                <a:sym typeface="Consolas"/>
              </a:rPr>
              <a:t>&gt;</a:t>
            </a:r>
            <a:endParaRPr b="0" i="0" sz="1300" u="none" cap="none" strike="noStrike">
              <a:solidFill>
                <a:srgbClr val="000000"/>
              </a:solidFill>
              <a:highlight>
                <a:srgbClr val="000000"/>
              </a:highlight>
              <a:latin typeface="Calibri"/>
              <a:ea typeface="Calibri"/>
              <a:cs typeface="Calibri"/>
              <a:sym typeface="Calibri"/>
            </a:endParaRPr>
          </a:p>
          <a:p>
            <a:pPr indent="0" lvl="0" marL="0" marR="0" rtl="0" algn="l">
              <a:lnSpc>
                <a:spcPct val="101785"/>
              </a:lnSpc>
              <a:spcBef>
                <a:spcPts val="800"/>
              </a:spcBef>
              <a:spcAft>
                <a:spcPts val="0"/>
              </a:spcAft>
              <a:buNone/>
            </a:pPr>
            <a:r>
              <a:rPr b="0" i="0" lang="es" sz="1100" u="none" cap="none" strike="noStrike">
                <a:solidFill>
                  <a:srgbClr val="808080"/>
                </a:solidFill>
                <a:highlight>
                  <a:srgbClr val="000000"/>
                </a:highlight>
                <a:latin typeface="Consolas"/>
                <a:ea typeface="Consolas"/>
                <a:cs typeface="Consolas"/>
                <a:sym typeface="Consolas"/>
              </a:rPr>
              <a:t>&lt;</a:t>
            </a:r>
            <a:r>
              <a:rPr b="0" i="0" lang="es" sz="1100" u="none" cap="none" strike="noStrike">
                <a:solidFill>
                  <a:srgbClr val="569CD6"/>
                </a:solidFill>
                <a:highlight>
                  <a:srgbClr val="000000"/>
                </a:highlight>
                <a:latin typeface="Consolas"/>
                <a:ea typeface="Consolas"/>
                <a:cs typeface="Consolas"/>
                <a:sym typeface="Consolas"/>
              </a:rPr>
              <a:t>html</a:t>
            </a:r>
            <a:r>
              <a:rPr b="0" i="0" lang="es" sz="1100" u="none" cap="none" strike="noStrike">
                <a:solidFill>
                  <a:srgbClr val="D4D4D4"/>
                </a:solidFill>
                <a:highlight>
                  <a:srgbClr val="000000"/>
                </a:highlight>
                <a:latin typeface="Consolas"/>
                <a:ea typeface="Consolas"/>
                <a:cs typeface="Consolas"/>
                <a:sym typeface="Consolas"/>
              </a:rPr>
              <a:t> </a:t>
            </a:r>
            <a:r>
              <a:rPr b="0" i="0" lang="es" sz="1100" u="none" cap="none" strike="noStrike">
                <a:solidFill>
                  <a:srgbClr val="9CDCFE"/>
                </a:solidFill>
                <a:highlight>
                  <a:srgbClr val="000000"/>
                </a:highlight>
                <a:latin typeface="Consolas"/>
                <a:ea typeface="Consolas"/>
                <a:cs typeface="Consolas"/>
                <a:sym typeface="Consolas"/>
              </a:rPr>
              <a:t>lang</a:t>
            </a:r>
            <a:r>
              <a:rPr b="0" i="0" lang="es" sz="1100" u="none" cap="none" strike="noStrike">
                <a:solidFill>
                  <a:srgbClr val="D4D4D4"/>
                </a:solidFill>
                <a:highlight>
                  <a:srgbClr val="000000"/>
                </a:highlight>
                <a:latin typeface="Consolas"/>
                <a:ea typeface="Consolas"/>
                <a:cs typeface="Consolas"/>
                <a:sym typeface="Consolas"/>
              </a:rPr>
              <a:t>=</a:t>
            </a:r>
            <a:r>
              <a:rPr b="0" i="0" lang="es" sz="1100" u="none" cap="none" strike="noStrike">
                <a:solidFill>
                  <a:srgbClr val="CE9178"/>
                </a:solidFill>
                <a:highlight>
                  <a:srgbClr val="000000"/>
                </a:highlight>
                <a:latin typeface="Consolas"/>
                <a:ea typeface="Consolas"/>
                <a:cs typeface="Consolas"/>
                <a:sym typeface="Consolas"/>
              </a:rPr>
              <a:t>"en"</a:t>
            </a:r>
            <a:r>
              <a:rPr b="0" i="0" lang="es" sz="1100" u="none" cap="none" strike="noStrike">
                <a:solidFill>
                  <a:srgbClr val="808080"/>
                </a:solidFill>
                <a:highlight>
                  <a:srgbClr val="000000"/>
                </a:highlight>
                <a:latin typeface="Consolas"/>
                <a:ea typeface="Consolas"/>
                <a:cs typeface="Consolas"/>
                <a:sym typeface="Consolas"/>
              </a:rPr>
              <a:t>&gt;</a:t>
            </a:r>
            <a:endParaRPr b="0" i="0" sz="1300" u="none" cap="none" strike="noStrike">
              <a:solidFill>
                <a:srgbClr val="000000"/>
              </a:solidFill>
              <a:highlight>
                <a:srgbClr val="000000"/>
              </a:highlight>
              <a:latin typeface="Calibri"/>
              <a:ea typeface="Calibri"/>
              <a:cs typeface="Calibri"/>
              <a:sym typeface="Calibri"/>
            </a:endParaRPr>
          </a:p>
          <a:p>
            <a:pPr indent="0" lvl="0" marL="0" marR="0" rtl="0" algn="l">
              <a:lnSpc>
                <a:spcPct val="101785"/>
              </a:lnSpc>
              <a:spcBef>
                <a:spcPts val="800"/>
              </a:spcBef>
              <a:spcAft>
                <a:spcPts val="0"/>
              </a:spcAft>
              <a:buNone/>
            </a:pPr>
            <a:r>
              <a:rPr b="0" i="0" lang="es" sz="1100" u="none" cap="none" strike="noStrike">
                <a:solidFill>
                  <a:srgbClr val="808080"/>
                </a:solidFill>
                <a:highlight>
                  <a:srgbClr val="000000"/>
                </a:highlight>
                <a:latin typeface="Consolas"/>
                <a:ea typeface="Consolas"/>
                <a:cs typeface="Consolas"/>
                <a:sym typeface="Consolas"/>
              </a:rPr>
              <a:t>&lt;</a:t>
            </a:r>
            <a:r>
              <a:rPr b="0" i="0" lang="es" sz="1100" u="none" cap="none" strike="noStrike">
                <a:solidFill>
                  <a:srgbClr val="569CD6"/>
                </a:solidFill>
                <a:highlight>
                  <a:srgbClr val="000000"/>
                </a:highlight>
                <a:latin typeface="Consolas"/>
                <a:ea typeface="Consolas"/>
                <a:cs typeface="Consolas"/>
                <a:sym typeface="Consolas"/>
              </a:rPr>
              <a:t>head</a:t>
            </a:r>
            <a:r>
              <a:rPr b="0" i="0" lang="es" sz="1100" u="none" cap="none" strike="noStrike">
                <a:solidFill>
                  <a:srgbClr val="808080"/>
                </a:solidFill>
                <a:highlight>
                  <a:srgbClr val="000000"/>
                </a:highlight>
                <a:latin typeface="Consolas"/>
                <a:ea typeface="Consolas"/>
                <a:cs typeface="Consolas"/>
                <a:sym typeface="Consolas"/>
              </a:rPr>
              <a:t>&gt;</a:t>
            </a:r>
            <a:endParaRPr b="0" i="0" sz="1300" u="none" cap="none" strike="noStrike">
              <a:solidFill>
                <a:srgbClr val="000000"/>
              </a:solidFill>
              <a:highlight>
                <a:srgbClr val="000000"/>
              </a:highlight>
              <a:latin typeface="Calibri"/>
              <a:ea typeface="Calibri"/>
              <a:cs typeface="Calibri"/>
              <a:sym typeface="Calibri"/>
            </a:endParaRPr>
          </a:p>
          <a:p>
            <a:pPr indent="0" lvl="0" marL="0" marR="0" rtl="0" algn="l">
              <a:lnSpc>
                <a:spcPct val="101785"/>
              </a:lnSpc>
              <a:spcBef>
                <a:spcPts val="800"/>
              </a:spcBef>
              <a:spcAft>
                <a:spcPts val="0"/>
              </a:spcAft>
              <a:buNone/>
            </a:pPr>
            <a:r>
              <a:rPr b="0" i="0" lang="es" sz="1100" u="none" cap="none" strike="noStrike">
                <a:solidFill>
                  <a:srgbClr val="D4D4D4"/>
                </a:solidFill>
                <a:highlight>
                  <a:srgbClr val="000000"/>
                </a:highlight>
                <a:latin typeface="Consolas"/>
                <a:ea typeface="Consolas"/>
                <a:cs typeface="Consolas"/>
                <a:sym typeface="Consolas"/>
              </a:rPr>
              <a:t>    </a:t>
            </a:r>
            <a:r>
              <a:rPr b="0" i="0" lang="es" sz="1100" u="none" cap="none" strike="noStrike">
                <a:solidFill>
                  <a:srgbClr val="808080"/>
                </a:solidFill>
                <a:highlight>
                  <a:srgbClr val="000000"/>
                </a:highlight>
                <a:latin typeface="Consolas"/>
                <a:ea typeface="Consolas"/>
                <a:cs typeface="Consolas"/>
                <a:sym typeface="Consolas"/>
              </a:rPr>
              <a:t>&lt;</a:t>
            </a:r>
            <a:r>
              <a:rPr b="0" i="0" lang="es" sz="1100" u="none" cap="none" strike="noStrike">
                <a:solidFill>
                  <a:srgbClr val="569CD6"/>
                </a:solidFill>
                <a:highlight>
                  <a:srgbClr val="000000"/>
                </a:highlight>
                <a:latin typeface="Consolas"/>
                <a:ea typeface="Consolas"/>
                <a:cs typeface="Consolas"/>
                <a:sym typeface="Consolas"/>
              </a:rPr>
              <a:t>meta</a:t>
            </a:r>
            <a:r>
              <a:rPr b="0" i="0" lang="es" sz="1100" u="none" cap="none" strike="noStrike">
                <a:solidFill>
                  <a:srgbClr val="D4D4D4"/>
                </a:solidFill>
                <a:highlight>
                  <a:srgbClr val="000000"/>
                </a:highlight>
                <a:latin typeface="Consolas"/>
                <a:ea typeface="Consolas"/>
                <a:cs typeface="Consolas"/>
                <a:sym typeface="Consolas"/>
              </a:rPr>
              <a:t> </a:t>
            </a:r>
            <a:r>
              <a:rPr b="0" i="0" lang="es" sz="1100" u="none" cap="none" strike="noStrike">
                <a:solidFill>
                  <a:srgbClr val="9CDCFE"/>
                </a:solidFill>
                <a:highlight>
                  <a:srgbClr val="000000"/>
                </a:highlight>
                <a:latin typeface="Consolas"/>
                <a:ea typeface="Consolas"/>
                <a:cs typeface="Consolas"/>
                <a:sym typeface="Consolas"/>
              </a:rPr>
              <a:t>charset</a:t>
            </a:r>
            <a:r>
              <a:rPr b="0" i="0" lang="es" sz="1100" u="none" cap="none" strike="noStrike">
                <a:solidFill>
                  <a:srgbClr val="D4D4D4"/>
                </a:solidFill>
                <a:highlight>
                  <a:srgbClr val="000000"/>
                </a:highlight>
                <a:latin typeface="Consolas"/>
                <a:ea typeface="Consolas"/>
                <a:cs typeface="Consolas"/>
                <a:sym typeface="Consolas"/>
              </a:rPr>
              <a:t>=</a:t>
            </a:r>
            <a:r>
              <a:rPr b="0" i="0" lang="es" sz="1100" u="none" cap="none" strike="noStrike">
                <a:solidFill>
                  <a:srgbClr val="CE9178"/>
                </a:solidFill>
                <a:highlight>
                  <a:srgbClr val="000000"/>
                </a:highlight>
                <a:latin typeface="Consolas"/>
                <a:ea typeface="Consolas"/>
                <a:cs typeface="Consolas"/>
                <a:sym typeface="Consolas"/>
              </a:rPr>
              <a:t>"UTF-8"</a:t>
            </a:r>
            <a:r>
              <a:rPr b="0" i="0" lang="es" sz="1100" u="none" cap="none" strike="noStrike">
                <a:solidFill>
                  <a:srgbClr val="808080"/>
                </a:solidFill>
                <a:highlight>
                  <a:srgbClr val="000000"/>
                </a:highlight>
                <a:latin typeface="Consolas"/>
                <a:ea typeface="Consolas"/>
                <a:cs typeface="Consolas"/>
                <a:sym typeface="Consolas"/>
              </a:rPr>
              <a:t>&gt;</a:t>
            </a:r>
            <a:endParaRPr b="0" i="0" sz="1300" u="none" cap="none" strike="noStrike">
              <a:solidFill>
                <a:srgbClr val="000000"/>
              </a:solidFill>
              <a:highlight>
                <a:srgbClr val="000000"/>
              </a:highlight>
              <a:latin typeface="Calibri"/>
              <a:ea typeface="Calibri"/>
              <a:cs typeface="Calibri"/>
              <a:sym typeface="Calibri"/>
            </a:endParaRPr>
          </a:p>
          <a:p>
            <a:pPr indent="0" lvl="0" marL="0" marR="0" rtl="0" algn="l">
              <a:lnSpc>
                <a:spcPct val="101785"/>
              </a:lnSpc>
              <a:spcBef>
                <a:spcPts val="800"/>
              </a:spcBef>
              <a:spcAft>
                <a:spcPts val="0"/>
              </a:spcAft>
              <a:buNone/>
            </a:pPr>
            <a:r>
              <a:rPr b="0" i="0" lang="es" sz="1100" u="none" cap="none" strike="noStrike">
                <a:solidFill>
                  <a:srgbClr val="D4D4D4"/>
                </a:solidFill>
                <a:highlight>
                  <a:srgbClr val="000000"/>
                </a:highlight>
                <a:latin typeface="Consolas"/>
                <a:ea typeface="Consolas"/>
                <a:cs typeface="Consolas"/>
                <a:sym typeface="Consolas"/>
              </a:rPr>
              <a:t>    </a:t>
            </a:r>
            <a:r>
              <a:rPr b="0" i="0" lang="es" sz="1100" u="none" cap="none" strike="noStrike">
                <a:solidFill>
                  <a:srgbClr val="808080"/>
                </a:solidFill>
                <a:highlight>
                  <a:srgbClr val="000000"/>
                </a:highlight>
                <a:latin typeface="Consolas"/>
                <a:ea typeface="Consolas"/>
                <a:cs typeface="Consolas"/>
                <a:sym typeface="Consolas"/>
              </a:rPr>
              <a:t>&lt;</a:t>
            </a:r>
            <a:r>
              <a:rPr b="0" i="0" lang="es" sz="1100" u="none" cap="none" strike="noStrike">
                <a:solidFill>
                  <a:srgbClr val="569CD6"/>
                </a:solidFill>
                <a:highlight>
                  <a:srgbClr val="000000"/>
                </a:highlight>
                <a:latin typeface="Consolas"/>
                <a:ea typeface="Consolas"/>
                <a:cs typeface="Consolas"/>
                <a:sym typeface="Consolas"/>
              </a:rPr>
              <a:t>meta</a:t>
            </a:r>
            <a:r>
              <a:rPr b="0" i="0" lang="es" sz="1100" u="none" cap="none" strike="noStrike">
                <a:solidFill>
                  <a:srgbClr val="D4D4D4"/>
                </a:solidFill>
                <a:highlight>
                  <a:srgbClr val="000000"/>
                </a:highlight>
                <a:latin typeface="Consolas"/>
                <a:ea typeface="Consolas"/>
                <a:cs typeface="Consolas"/>
                <a:sym typeface="Consolas"/>
              </a:rPr>
              <a:t> </a:t>
            </a:r>
            <a:r>
              <a:rPr b="0" i="0" lang="es" sz="1100" u="none" cap="none" strike="noStrike">
                <a:solidFill>
                  <a:srgbClr val="9CDCFE"/>
                </a:solidFill>
                <a:highlight>
                  <a:srgbClr val="000000"/>
                </a:highlight>
                <a:latin typeface="Consolas"/>
                <a:ea typeface="Consolas"/>
                <a:cs typeface="Consolas"/>
                <a:sym typeface="Consolas"/>
              </a:rPr>
              <a:t>http-equiv</a:t>
            </a:r>
            <a:r>
              <a:rPr b="0" i="0" lang="es" sz="1100" u="none" cap="none" strike="noStrike">
                <a:solidFill>
                  <a:srgbClr val="D4D4D4"/>
                </a:solidFill>
                <a:highlight>
                  <a:srgbClr val="000000"/>
                </a:highlight>
                <a:latin typeface="Consolas"/>
                <a:ea typeface="Consolas"/>
                <a:cs typeface="Consolas"/>
                <a:sym typeface="Consolas"/>
              </a:rPr>
              <a:t>=</a:t>
            </a:r>
            <a:r>
              <a:rPr b="0" i="0" lang="es" sz="1100" u="none" cap="none" strike="noStrike">
                <a:solidFill>
                  <a:srgbClr val="CE9178"/>
                </a:solidFill>
                <a:highlight>
                  <a:srgbClr val="000000"/>
                </a:highlight>
                <a:latin typeface="Consolas"/>
                <a:ea typeface="Consolas"/>
                <a:cs typeface="Consolas"/>
                <a:sym typeface="Consolas"/>
              </a:rPr>
              <a:t>"X-UA-Compatible"</a:t>
            </a:r>
            <a:r>
              <a:rPr b="0" i="0" lang="es" sz="1100" u="none" cap="none" strike="noStrike">
                <a:solidFill>
                  <a:srgbClr val="D4D4D4"/>
                </a:solidFill>
                <a:highlight>
                  <a:srgbClr val="000000"/>
                </a:highlight>
                <a:latin typeface="Consolas"/>
                <a:ea typeface="Consolas"/>
                <a:cs typeface="Consolas"/>
                <a:sym typeface="Consolas"/>
              </a:rPr>
              <a:t> </a:t>
            </a:r>
            <a:r>
              <a:rPr b="0" i="0" lang="es" sz="1100" u="none" cap="none" strike="noStrike">
                <a:solidFill>
                  <a:srgbClr val="9CDCFE"/>
                </a:solidFill>
                <a:highlight>
                  <a:srgbClr val="000000"/>
                </a:highlight>
                <a:latin typeface="Consolas"/>
                <a:ea typeface="Consolas"/>
                <a:cs typeface="Consolas"/>
                <a:sym typeface="Consolas"/>
              </a:rPr>
              <a:t>content</a:t>
            </a:r>
            <a:r>
              <a:rPr b="0" i="0" lang="es" sz="1100" u="none" cap="none" strike="noStrike">
                <a:solidFill>
                  <a:srgbClr val="D4D4D4"/>
                </a:solidFill>
                <a:highlight>
                  <a:srgbClr val="000000"/>
                </a:highlight>
                <a:latin typeface="Consolas"/>
                <a:ea typeface="Consolas"/>
                <a:cs typeface="Consolas"/>
                <a:sym typeface="Consolas"/>
              </a:rPr>
              <a:t>=</a:t>
            </a:r>
            <a:r>
              <a:rPr b="0" i="0" lang="es" sz="1100" u="none" cap="none" strike="noStrike">
                <a:solidFill>
                  <a:srgbClr val="CE9178"/>
                </a:solidFill>
                <a:highlight>
                  <a:srgbClr val="000000"/>
                </a:highlight>
                <a:latin typeface="Consolas"/>
                <a:ea typeface="Consolas"/>
                <a:cs typeface="Consolas"/>
                <a:sym typeface="Consolas"/>
              </a:rPr>
              <a:t>"IE=edge"</a:t>
            </a:r>
            <a:r>
              <a:rPr b="0" i="0" lang="es" sz="1100" u="none" cap="none" strike="noStrike">
                <a:solidFill>
                  <a:srgbClr val="808080"/>
                </a:solidFill>
                <a:highlight>
                  <a:srgbClr val="000000"/>
                </a:highlight>
                <a:latin typeface="Consolas"/>
                <a:ea typeface="Consolas"/>
                <a:cs typeface="Consolas"/>
                <a:sym typeface="Consolas"/>
              </a:rPr>
              <a:t>&gt;</a:t>
            </a:r>
            <a:endParaRPr b="0" i="0" sz="1300" u="none" cap="none" strike="noStrike">
              <a:solidFill>
                <a:srgbClr val="000000"/>
              </a:solidFill>
              <a:highlight>
                <a:srgbClr val="000000"/>
              </a:highlight>
              <a:latin typeface="Calibri"/>
              <a:ea typeface="Calibri"/>
              <a:cs typeface="Calibri"/>
              <a:sym typeface="Calibri"/>
            </a:endParaRPr>
          </a:p>
          <a:p>
            <a:pPr indent="0" lvl="0" marL="0" marR="0" rtl="0" algn="l">
              <a:lnSpc>
                <a:spcPct val="101785"/>
              </a:lnSpc>
              <a:spcBef>
                <a:spcPts val="800"/>
              </a:spcBef>
              <a:spcAft>
                <a:spcPts val="0"/>
              </a:spcAft>
              <a:buNone/>
            </a:pPr>
            <a:r>
              <a:rPr b="0" i="0" lang="es" sz="1100" u="none" cap="none" strike="noStrike">
                <a:solidFill>
                  <a:srgbClr val="D4D4D4"/>
                </a:solidFill>
                <a:highlight>
                  <a:srgbClr val="000000"/>
                </a:highlight>
                <a:latin typeface="Consolas"/>
                <a:ea typeface="Consolas"/>
                <a:cs typeface="Consolas"/>
                <a:sym typeface="Consolas"/>
              </a:rPr>
              <a:t>    </a:t>
            </a:r>
            <a:r>
              <a:rPr b="0" i="0" lang="es" sz="1100" u="none" cap="none" strike="noStrike">
                <a:solidFill>
                  <a:srgbClr val="808080"/>
                </a:solidFill>
                <a:highlight>
                  <a:srgbClr val="000000"/>
                </a:highlight>
                <a:latin typeface="Consolas"/>
                <a:ea typeface="Consolas"/>
                <a:cs typeface="Consolas"/>
                <a:sym typeface="Consolas"/>
              </a:rPr>
              <a:t>&lt;</a:t>
            </a:r>
            <a:r>
              <a:rPr b="0" i="0" lang="es" sz="1100" u="none" cap="none" strike="noStrike">
                <a:solidFill>
                  <a:srgbClr val="569CD6"/>
                </a:solidFill>
                <a:highlight>
                  <a:srgbClr val="000000"/>
                </a:highlight>
                <a:latin typeface="Consolas"/>
                <a:ea typeface="Consolas"/>
                <a:cs typeface="Consolas"/>
                <a:sym typeface="Consolas"/>
              </a:rPr>
              <a:t>meta</a:t>
            </a:r>
            <a:r>
              <a:rPr b="0" i="0" lang="es" sz="1100" u="none" cap="none" strike="noStrike">
                <a:solidFill>
                  <a:srgbClr val="D4D4D4"/>
                </a:solidFill>
                <a:highlight>
                  <a:srgbClr val="000000"/>
                </a:highlight>
                <a:latin typeface="Consolas"/>
                <a:ea typeface="Consolas"/>
                <a:cs typeface="Consolas"/>
                <a:sym typeface="Consolas"/>
              </a:rPr>
              <a:t> </a:t>
            </a:r>
            <a:r>
              <a:rPr b="0" i="0" lang="es" sz="1100" u="none" cap="none" strike="noStrike">
                <a:solidFill>
                  <a:srgbClr val="9CDCFE"/>
                </a:solidFill>
                <a:highlight>
                  <a:srgbClr val="000000"/>
                </a:highlight>
                <a:latin typeface="Consolas"/>
                <a:ea typeface="Consolas"/>
                <a:cs typeface="Consolas"/>
                <a:sym typeface="Consolas"/>
              </a:rPr>
              <a:t>name</a:t>
            </a:r>
            <a:r>
              <a:rPr b="0" i="0" lang="es" sz="1100" u="none" cap="none" strike="noStrike">
                <a:solidFill>
                  <a:srgbClr val="D4D4D4"/>
                </a:solidFill>
                <a:highlight>
                  <a:srgbClr val="000000"/>
                </a:highlight>
                <a:latin typeface="Consolas"/>
                <a:ea typeface="Consolas"/>
                <a:cs typeface="Consolas"/>
                <a:sym typeface="Consolas"/>
              </a:rPr>
              <a:t>=</a:t>
            </a:r>
            <a:r>
              <a:rPr b="0" i="0" lang="es" sz="1100" u="none" cap="none" strike="noStrike">
                <a:solidFill>
                  <a:srgbClr val="CE9178"/>
                </a:solidFill>
                <a:highlight>
                  <a:srgbClr val="000000"/>
                </a:highlight>
                <a:latin typeface="Consolas"/>
                <a:ea typeface="Consolas"/>
                <a:cs typeface="Consolas"/>
                <a:sym typeface="Consolas"/>
              </a:rPr>
              <a:t>"viewport"</a:t>
            </a:r>
            <a:r>
              <a:rPr b="0" i="0" lang="es" sz="1100" u="none" cap="none" strike="noStrike">
                <a:solidFill>
                  <a:srgbClr val="D4D4D4"/>
                </a:solidFill>
                <a:highlight>
                  <a:srgbClr val="000000"/>
                </a:highlight>
                <a:latin typeface="Consolas"/>
                <a:ea typeface="Consolas"/>
                <a:cs typeface="Consolas"/>
                <a:sym typeface="Consolas"/>
              </a:rPr>
              <a:t> </a:t>
            </a:r>
            <a:r>
              <a:rPr b="0" i="0" lang="es" sz="1100" u="none" cap="none" strike="noStrike">
                <a:solidFill>
                  <a:srgbClr val="9CDCFE"/>
                </a:solidFill>
                <a:highlight>
                  <a:srgbClr val="000000"/>
                </a:highlight>
                <a:latin typeface="Consolas"/>
                <a:ea typeface="Consolas"/>
                <a:cs typeface="Consolas"/>
                <a:sym typeface="Consolas"/>
              </a:rPr>
              <a:t>content</a:t>
            </a:r>
            <a:r>
              <a:rPr b="0" i="0" lang="es" sz="1100" u="none" cap="none" strike="noStrike">
                <a:solidFill>
                  <a:srgbClr val="D4D4D4"/>
                </a:solidFill>
                <a:highlight>
                  <a:srgbClr val="000000"/>
                </a:highlight>
                <a:latin typeface="Consolas"/>
                <a:ea typeface="Consolas"/>
                <a:cs typeface="Consolas"/>
                <a:sym typeface="Consolas"/>
              </a:rPr>
              <a:t>=</a:t>
            </a:r>
            <a:r>
              <a:rPr b="0" i="0" lang="es" sz="1100" u="none" cap="none" strike="noStrike">
                <a:solidFill>
                  <a:srgbClr val="CE9178"/>
                </a:solidFill>
                <a:highlight>
                  <a:srgbClr val="000000"/>
                </a:highlight>
                <a:latin typeface="Consolas"/>
                <a:ea typeface="Consolas"/>
                <a:cs typeface="Consolas"/>
                <a:sym typeface="Consolas"/>
              </a:rPr>
              <a:t>"width=device-width, initial-scale=1.0"</a:t>
            </a:r>
            <a:r>
              <a:rPr b="0" i="0" lang="es" sz="1100" u="none" cap="none" strike="noStrike">
                <a:solidFill>
                  <a:srgbClr val="808080"/>
                </a:solidFill>
                <a:highlight>
                  <a:srgbClr val="000000"/>
                </a:highlight>
                <a:latin typeface="Consolas"/>
                <a:ea typeface="Consolas"/>
                <a:cs typeface="Consolas"/>
                <a:sym typeface="Consolas"/>
              </a:rPr>
              <a:t>&gt;</a:t>
            </a:r>
            <a:endParaRPr b="0" i="0" sz="1300" u="none" cap="none" strike="noStrike">
              <a:solidFill>
                <a:srgbClr val="000000"/>
              </a:solidFill>
              <a:highlight>
                <a:srgbClr val="000000"/>
              </a:highlight>
              <a:latin typeface="Calibri"/>
              <a:ea typeface="Calibri"/>
              <a:cs typeface="Calibri"/>
              <a:sym typeface="Calibri"/>
            </a:endParaRPr>
          </a:p>
          <a:p>
            <a:pPr indent="0" lvl="0" marL="0" marR="0" rtl="0" algn="l">
              <a:lnSpc>
                <a:spcPct val="101785"/>
              </a:lnSpc>
              <a:spcBef>
                <a:spcPts val="800"/>
              </a:spcBef>
              <a:spcAft>
                <a:spcPts val="0"/>
              </a:spcAft>
              <a:buNone/>
            </a:pPr>
            <a:r>
              <a:rPr b="0" i="0" lang="es" sz="1100" u="none" cap="none" strike="noStrike">
                <a:solidFill>
                  <a:srgbClr val="D4D4D4"/>
                </a:solidFill>
                <a:highlight>
                  <a:srgbClr val="000000"/>
                </a:highlight>
                <a:latin typeface="Consolas"/>
                <a:ea typeface="Consolas"/>
                <a:cs typeface="Consolas"/>
                <a:sym typeface="Consolas"/>
              </a:rPr>
              <a:t>    </a:t>
            </a:r>
            <a:r>
              <a:rPr b="0" i="0" lang="es" sz="1100" u="none" cap="none" strike="noStrike">
                <a:solidFill>
                  <a:srgbClr val="808080"/>
                </a:solidFill>
                <a:highlight>
                  <a:srgbClr val="000000"/>
                </a:highlight>
                <a:latin typeface="Consolas"/>
                <a:ea typeface="Consolas"/>
                <a:cs typeface="Consolas"/>
                <a:sym typeface="Consolas"/>
              </a:rPr>
              <a:t>&lt;</a:t>
            </a:r>
            <a:r>
              <a:rPr b="0" i="0" lang="es" sz="1100" u="none" cap="none" strike="noStrike">
                <a:solidFill>
                  <a:srgbClr val="569CD6"/>
                </a:solidFill>
                <a:highlight>
                  <a:srgbClr val="000000"/>
                </a:highlight>
                <a:latin typeface="Consolas"/>
                <a:ea typeface="Consolas"/>
                <a:cs typeface="Consolas"/>
                <a:sym typeface="Consolas"/>
              </a:rPr>
              <a:t>title</a:t>
            </a:r>
            <a:r>
              <a:rPr b="0" i="0" lang="es" sz="1100" u="none" cap="none" strike="noStrike">
                <a:solidFill>
                  <a:srgbClr val="808080"/>
                </a:solidFill>
                <a:highlight>
                  <a:srgbClr val="000000"/>
                </a:highlight>
                <a:latin typeface="Consolas"/>
                <a:ea typeface="Consolas"/>
                <a:cs typeface="Consolas"/>
                <a:sym typeface="Consolas"/>
              </a:rPr>
              <a:t>&gt;</a:t>
            </a:r>
            <a:r>
              <a:rPr b="0" i="0" lang="es" sz="1100" u="none" cap="none" strike="noStrike">
                <a:solidFill>
                  <a:srgbClr val="D4D4D4"/>
                </a:solidFill>
                <a:highlight>
                  <a:srgbClr val="000000"/>
                </a:highlight>
                <a:latin typeface="Consolas"/>
                <a:ea typeface="Consolas"/>
                <a:cs typeface="Consolas"/>
                <a:sym typeface="Consolas"/>
              </a:rPr>
              <a:t>Document</a:t>
            </a:r>
            <a:r>
              <a:rPr b="0" i="0" lang="es" sz="1100" u="none" cap="none" strike="noStrike">
                <a:solidFill>
                  <a:srgbClr val="808080"/>
                </a:solidFill>
                <a:highlight>
                  <a:srgbClr val="000000"/>
                </a:highlight>
                <a:latin typeface="Consolas"/>
                <a:ea typeface="Consolas"/>
                <a:cs typeface="Consolas"/>
                <a:sym typeface="Consolas"/>
              </a:rPr>
              <a:t>&lt;/</a:t>
            </a:r>
            <a:r>
              <a:rPr b="0" i="0" lang="es" sz="1100" u="none" cap="none" strike="noStrike">
                <a:solidFill>
                  <a:srgbClr val="569CD6"/>
                </a:solidFill>
                <a:highlight>
                  <a:srgbClr val="000000"/>
                </a:highlight>
                <a:latin typeface="Consolas"/>
                <a:ea typeface="Consolas"/>
                <a:cs typeface="Consolas"/>
                <a:sym typeface="Consolas"/>
              </a:rPr>
              <a:t>title</a:t>
            </a:r>
            <a:r>
              <a:rPr b="0" i="0" lang="es" sz="1100" u="none" cap="none" strike="noStrike">
                <a:solidFill>
                  <a:srgbClr val="808080"/>
                </a:solidFill>
                <a:highlight>
                  <a:srgbClr val="000000"/>
                </a:highlight>
                <a:latin typeface="Consolas"/>
                <a:ea typeface="Consolas"/>
                <a:cs typeface="Consolas"/>
                <a:sym typeface="Consolas"/>
              </a:rPr>
              <a:t>&gt;</a:t>
            </a:r>
            <a:endParaRPr b="0" i="0" sz="1300" u="none" cap="none" strike="noStrike">
              <a:solidFill>
                <a:srgbClr val="000000"/>
              </a:solidFill>
              <a:highlight>
                <a:srgbClr val="000000"/>
              </a:highlight>
              <a:latin typeface="Calibri"/>
              <a:ea typeface="Calibri"/>
              <a:cs typeface="Calibri"/>
              <a:sym typeface="Calibri"/>
            </a:endParaRPr>
          </a:p>
          <a:p>
            <a:pPr indent="0" lvl="0" marL="0" marR="0" rtl="0" algn="l">
              <a:lnSpc>
                <a:spcPct val="101785"/>
              </a:lnSpc>
              <a:spcBef>
                <a:spcPts val="800"/>
              </a:spcBef>
              <a:spcAft>
                <a:spcPts val="0"/>
              </a:spcAft>
              <a:buNone/>
            </a:pPr>
            <a:r>
              <a:rPr b="0" i="0" lang="es" sz="1100" u="none" cap="none" strike="noStrike">
                <a:solidFill>
                  <a:srgbClr val="808080"/>
                </a:solidFill>
                <a:highlight>
                  <a:srgbClr val="000000"/>
                </a:highlight>
                <a:latin typeface="Consolas"/>
                <a:ea typeface="Consolas"/>
                <a:cs typeface="Consolas"/>
                <a:sym typeface="Consolas"/>
              </a:rPr>
              <a:t>&lt;/</a:t>
            </a:r>
            <a:r>
              <a:rPr b="0" i="0" lang="es" sz="1100" u="none" cap="none" strike="noStrike">
                <a:solidFill>
                  <a:srgbClr val="569CD6"/>
                </a:solidFill>
                <a:highlight>
                  <a:srgbClr val="000000"/>
                </a:highlight>
                <a:latin typeface="Consolas"/>
                <a:ea typeface="Consolas"/>
                <a:cs typeface="Consolas"/>
                <a:sym typeface="Consolas"/>
              </a:rPr>
              <a:t>head</a:t>
            </a:r>
            <a:r>
              <a:rPr b="0" i="0" lang="es" sz="1100" u="none" cap="none" strike="noStrike">
                <a:solidFill>
                  <a:srgbClr val="808080"/>
                </a:solidFill>
                <a:highlight>
                  <a:srgbClr val="000000"/>
                </a:highlight>
                <a:latin typeface="Consolas"/>
                <a:ea typeface="Consolas"/>
                <a:cs typeface="Consolas"/>
                <a:sym typeface="Consolas"/>
              </a:rPr>
              <a:t>&gt;</a:t>
            </a:r>
            <a:endParaRPr b="0" i="0" sz="1300" u="none" cap="none" strike="noStrike">
              <a:solidFill>
                <a:srgbClr val="000000"/>
              </a:solidFill>
              <a:highlight>
                <a:srgbClr val="000000"/>
              </a:highlight>
              <a:latin typeface="Calibri"/>
              <a:ea typeface="Calibri"/>
              <a:cs typeface="Calibri"/>
              <a:sym typeface="Calibri"/>
            </a:endParaRPr>
          </a:p>
          <a:p>
            <a:pPr indent="0" lvl="0" marL="0" marR="0" rtl="0" algn="l">
              <a:lnSpc>
                <a:spcPct val="101785"/>
              </a:lnSpc>
              <a:spcBef>
                <a:spcPts val="800"/>
              </a:spcBef>
              <a:spcAft>
                <a:spcPts val="0"/>
              </a:spcAft>
              <a:buNone/>
            </a:pPr>
            <a:r>
              <a:rPr b="0" i="0" lang="es" sz="1100" u="none" cap="none" strike="noStrike">
                <a:solidFill>
                  <a:srgbClr val="808080"/>
                </a:solidFill>
                <a:highlight>
                  <a:srgbClr val="000000"/>
                </a:highlight>
                <a:latin typeface="Consolas"/>
                <a:ea typeface="Consolas"/>
                <a:cs typeface="Consolas"/>
                <a:sym typeface="Consolas"/>
              </a:rPr>
              <a:t>&lt;</a:t>
            </a:r>
            <a:r>
              <a:rPr b="0" i="0" lang="es" sz="1100" u="none" cap="none" strike="noStrike">
                <a:solidFill>
                  <a:srgbClr val="569CD6"/>
                </a:solidFill>
                <a:highlight>
                  <a:srgbClr val="000000"/>
                </a:highlight>
                <a:latin typeface="Consolas"/>
                <a:ea typeface="Consolas"/>
                <a:cs typeface="Consolas"/>
                <a:sym typeface="Consolas"/>
              </a:rPr>
              <a:t>body</a:t>
            </a:r>
            <a:r>
              <a:rPr b="0" i="0" lang="es" sz="1100" u="none" cap="none" strike="noStrike">
                <a:solidFill>
                  <a:srgbClr val="808080"/>
                </a:solidFill>
                <a:highlight>
                  <a:srgbClr val="000000"/>
                </a:highlight>
                <a:latin typeface="Consolas"/>
                <a:ea typeface="Consolas"/>
                <a:cs typeface="Consolas"/>
                <a:sym typeface="Consolas"/>
              </a:rPr>
              <a:t>&gt;</a:t>
            </a:r>
            <a:endParaRPr b="0" i="0" sz="1300" u="none" cap="none" strike="noStrike">
              <a:solidFill>
                <a:srgbClr val="000000"/>
              </a:solidFill>
              <a:highlight>
                <a:srgbClr val="000000"/>
              </a:highlight>
              <a:latin typeface="Calibri"/>
              <a:ea typeface="Calibri"/>
              <a:cs typeface="Calibri"/>
              <a:sym typeface="Calibri"/>
            </a:endParaRPr>
          </a:p>
          <a:p>
            <a:pPr indent="0" lvl="0" marL="0" marR="0" rtl="0" algn="l">
              <a:lnSpc>
                <a:spcPct val="101785"/>
              </a:lnSpc>
              <a:spcBef>
                <a:spcPts val="800"/>
              </a:spcBef>
              <a:spcAft>
                <a:spcPts val="0"/>
              </a:spcAft>
              <a:buNone/>
            </a:pPr>
            <a:r>
              <a:rPr b="0" i="0" lang="es" sz="1100" u="none" cap="none" strike="noStrike">
                <a:solidFill>
                  <a:srgbClr val="D4D4D4"/>
                </a:solidFill>
                <a:highlight>
                  <a:srgbClr val="000000"/>
                </a:highlight>
                <a:latin typeface="Consolas"/>
                <a:ea typeface="Consolas"/>
                <a:cs typeface="Consolas"/>
                <a:sym typeface="Consolas"/>
              </a:rPr>
              <a:t>    </a:t>
            </a:r>
            <a:r>
              <a:rPr b="0" i="0" lang="es" sz="1100" u="none" cap="none" strike="noStrike">
                <a:solidFill>
                  <a:srgbClr val="808080"/>
                </a:solidFill>
                <a:highlight>
                  <a:srgbClr val="000000"/>
                </a:highlight>
                <a:latin typeface="Consolas"/>
                <a:ea typeface="Consolas"/>
                <a:cs typeface="Consolas"/>
                <a:sym typeface="Consolas"/>
              </a:rPr>
              <a:t>&lt;</a:t>
            </a:r>
            <a:r>
              <a:rPr b="0" i="0" lang="es" sz="1100" u="none" cap="none" strike="noStrike">
                <a:solidFill>
                  <a:srgbClr val="569CD6"/>
                </a:solidFill>
                <a:highlight>
                  <a:srgbClr val="000000"/>
                </a:highlight>
                <a:latin typeface="Consolas"/>
                <a:ea typeface="Consolas"/>
                <a:cs typeface="Consolas"/>
                <a:sym typeface="Consolas"/>
              </a:rPr>
              <a:t>form</a:t>
            </a:r>
            <a:r>
              <a:rPr b="0" i="0" lang="es" sz="1100" u="none" cap="none" strike="noStrike">
                <a:solidFill>
                  <a:srgbClr val="D4D4D4"/>
                </a:solidFill>
                <a:highlight>
                  <a:srgbClr val="000000"/>
                </a:highlight>
                <a:latin typeface="Consolas"/>
                <a:ea typeface="Consolas"/>
                <a:cs typeface="Consolas"/>
                <a:sym typeface="Consolas"/>
              </a:rPr>
              <a:t> </a:t>
            </a:r>
            <a:r>
              <a:rPr b="0" i="0" lang="es" sz="1100" u="none" cap="none" strike="noStrike">
                <a:solidFill>
                  <a:srgbClr val="9CDCFE"/>
                </a:solidFill>
                <a:highlight>
                  <a:srgbClr val="000000"/>
                </a:highlight>
                <a:latin typeface="Consolas"/>
                <a:ea typeface="Consolas"/>
                <a:cs typeface="Consolas"/>
                <a:sym typeface="Consolas"/>
              </a:rPr>
              <a:t>action</a:t>
            </a:r>
            <a:r>
              <a:rPr b="0" i="0" lang="es" sz="1100" u="none" cap="none" strike="noStrike">
                <a:solidFill>
                  <a:srgbClr val="D4D4D4"/>
                </a:solidFill>
                <a:highlight>
                  <a:srgbClr val="000000"/>
                </a:highlight>
                <a:latin typeface="Consolas"/>
                <a:ea typeface="Consolas"/>
                <a:cs typeface="Consolas"/>
                <a:sym typeface="Consolas"/>
              </a:rPr>
              <a:t>=</a:t>
            </a:r>
            <a:r>
              <a:rPr b="0" i="0" lang="es" sz="1100" u="none" cap="none" strike="noStrike">
                <a:solidFill>
                  <a:srgbClr val="CE9178"/>
                </a:solidFill>
                <a:highlight>
                  <a:srgbClr val="000000"/>
                </a:highlight>
                <a:latin typeface="Consolas"/>
                <a:ea typeface="Consolas"/>
                <a:cs typeface="Consolas"/>
                <a:sym typeface="Consolas"/>
              </a:rPr>
              <a:t>""</a:t>
            </a:r>
            <a:r>
              <a:rPr b="0" i="0" lang="es" sz="1100" u="none" cap="none" strike="noStrike">
                <a:solidFill>
                  <a:srgbClr val="D4D4D4"/>
                </a:solidFill>
                <a:highlight>
                  <a:srgbClr val="000000"/>
                </a:highlight>
                <a:latin typeface="Consolas"/>
                <a:ea typeface="Consolas"/>
                <a:cs typeface="Consolas"/>
                <a:sym typeface="Consolas"/>
              </a:rPr>
              <a:t> </a:t>
            </a:r>
            <a:r>
              <a:rPr b="0" i="0" lang="es" sz="1100" u="none" cap="none" strike="noStrike">
                <a:solidFill>
                  <a:srgbClr val="9CDCFE"/>
                </a:solidFill>
                <a:highlight>
                  <a:srgbClr val="000000"/>
                </a:highlight>
                <a:latin typeface="Consolas"/>
                <a:ea typeface="Consolas"/>
                <a:cs typeface="Consolas"/>
                <a:sym typeface="Consolas"/>
              </a:rPr>
              <a:t>method</a:t>
            </a:r>
            <a:r>
              <a:rPr b="0" i="0" lang="es" sz="1100" u="none" cap="none" strike="noStrike">
                <a:solidFill>
                  <a:srgbClr val="D4D4D4"/>
                </a:solidFill>
                <a:highlight>
                  <a:srgbClr val="000000"/>
                </a:highlight>
                <a:latin typeface="Consolas"/>
                <a:ea typeface="Consolas"/>
                <a:cs typeface="Consolas"/>
                <a:sym typeface="Consolas"/>
              </a:rPr>
              <a:t>=</a:t>
            </a:r>
            <a:r>
              <a:rPr b="0" i="0" lang="es" sz="1100" u="none" cap="none" strike="noStrike">
                <a:solidFill>
                  <a:srgbClr val="CE9178"/>
                </a:solidFill>
                <a:highlight>
                  <a:srgbClr val="000000"/>
                </a:highlight>
                <a:latin typeface="Consolas"/>
                <a:ea typeface="Consolas"/>
                <a:cs typeface="Consolas"/>
                <a:sym typeface="Consolas"/>
              </a:rPr>
              <a:t>"POST"</a:t>
            </a:r>
            <a:r>
              <a:rPr b="0" i="0" lang="es" sz="1100" u="none" cap="none" strike="noStrike">
                <a:solidFill>
                  <a:srgbClr val="808080"/>
                </a:solidFill>
                <a:highlight>
                  <a:srgbClr val="000000"/>
                </a:highlight>
                <a:latin typeface="Consolas"/>
                <a:ea typeface="Consolas"/>
                <a:cs typeface="Consolas"/>
                <a:sym typeface="Consolas"/>
              </a:rPr>
              <a:t>&gt;</a:t>
            </a:r>
            <a:endParaRPr b="0" i="0" sz="1300" u="none" cap="none" strike="noStrike">
              <a:solidFill>
                <a:srgbClr val="000000"/>
              </a:solidFill>
              <a:highlight>
                <a:srgbClr val="000000"/>
              </a:highlight>
              <a:latin typeface="Calibri"/>
              <a:ea typeface="Calibri"/>
              <a:cs typeface="Calibri"/>
              <a:sym typeface="Calibri"/>
            </a:endParaRPr>
          </a:p>
          <a:p>
            <a:pPr indent="0" lvl="0" marL="0" marR="0" rtl="0" algn="l">
              <a:lnSpc>
                <a:spcPct val="101785"/>
              </a:lnSpc>
              <a:spcBef>
                <a:spcPts val="800"/>
              </a:spcBef>
              <a:spcAft>
                <a:spcPts val="0"/>
              </a:spcAft>
              <a:buNone/>
            </a:pPr>
            <a:r>
              <a:rPr b="0" i="0" lang="es" sz="1100" u="none" cap="none" strike="noStrike">
                <a:solidFill>
                  <a:srgbClr val="D4D4D4"/>
                </a:solidFill>
                <a:highlight>
                  <a:srgbClr val="000000"/>
                </a:highlight>
                <a:latin typeface="Consolas"/>
                <a:ea typeface="Consolas"/>
                <a:cs typeface="Consolas"/>
                <a:sym typeface="Consolas"/>
              </a:rPr>
              <a:t>        {% csrf_token %}</a:t>
            </a:r>
            <a:endParaRPr b="0" i="0" sz="1300" u="none" cap="none" strike="noStrike">
              <a:solidFill>
                <a:srgbClr val="000000"/>
              </a:solidFill>
              <a:highlight>
                <a:srgbClr val="000000"/>
              </a:highlight>
              <a:latin typeface="Calibri"/>
              <a:ea typeface="Calibri"/>
              <a:cs typeface="Calibri"/>
              <a:sym typeface="Calibri"/>
            </a:endParaRPr>
          </a:p>
          <a:p>
            <a:pPr indent="0" lvl="0" marL="0" marR="0" rtl="0" algn="l">
              <a:lnSpc>
                <a:spcPct val="101785"/>
              </a:lnSpc>
              <a:spcBef>
                <a:spcPts val="800"/>
              </a:spcBef>
              <a:spcAft>
                <a:spcPts val="0"/>
              </a:spcAft>
              <a:buNone/>
            </a:pPr>
            <a:r>
              <a:rPr b="0" i="0" lang="es" sz="1100" u="none" cap="none" strike="noStrike">
                <a:solidFill>
                  <a:srgbClr val="D4D4D4"/>
                </a:solidFill>
                <a:highlight>
                  <a:srgbClr val="000000"/>
                </a:highlight>
                <a:latin typeface="Consolas"/>
                <a:ea typeface="Consolas"/>
                <a:cs typeface="Consolas"/>
                <a:sym typeface="Consolas"/>
              </a:rPr>
              <a:t>        {{ form.as_p }}</a:t>
            </a:r>
            <a:endParaRPr b="0" i="0" sz="1300" u="none" cap="none" strike="noStrike">
              <a:solidFill>
                <a:srgbClr val="000000"/>
              </a:solidFill>
              <a:highlight>
                <a:srgbClr val="000000"/>
              </a:highlight>
              <a:latin typeface="Calibri"/>
              <a:ea typeface="Calibri"/>
              <a:cs typeface="Calibri"/>
              <a:sym typeface="Calibri"/>
            </a:endParaRPr>
          </a:p>
          <a:p>
            <a:pPr indent="0" lvl="0" marL="0" marR="0" rtl="0" algn="l">
              <a:lnSpc>
                <a:spcPct val="101785"/>
              </a:lnSpc>
              <a:spcBef>
                <a:spcPts val="800"/>
              </a:spcBef>
              <a:spcAft>
                <a:spcPts val="0"/>
              </a:spcAft>
              <a:buNone/>
            </a:pPr>
            <a:r>
              <a:rPr b="0" i="0" lang="es" sz="1100" u="none" cap="none" strike="noStrike">
                <a:solidFill>
                  <a:srgbClr val="D4D4D4"/>
                </a:solidFill>
                <a:highlight>
                  <a:srgbClr val="000000"/>
                </a:highlight>
                <a:latin typeface="Consolas"/>
                <a:ea typeface="Consolas"/>
                <a:cs typeface="Consolas"/>
                <a:sym typeface="Consolas"/>
              </a:rPr>
              <a:t>        </a:t>
            </a:r>
            <a:r>
              <a:rPr b="0" i="0" lang="es" sz="1100" u="none" cap="none" strike="noStrike">
                <a:solidFill>
                  <a:srgbClr val="808080"/>
                </a:solidFill>
                <a:highlight>
                  <a:srgbClr val="000000"/>
                </a:highlight>
                <a:latin typeface="Consolas"/>
                <a:ea typeface="Consolas"/>
                <a:cs typeface="Consolas"/>
                <a:sym typeface="Consolas"/>
              </a:rPr>
              <a:t>&lt;</a:t>
            </a:r>
            <a:r>
              <a:rPr b="0" i="0" lang="es" sz="1100" u="none" cap="none" strike="noStrike">
                <a:solidFill>
                  <a:srgbClr val="569CD6"/>
                </a:solidFill>
                <a:highlight>
                  <a:srgbClr val="000000"/>
                </a:highlight>
                <a:latin typeface="Consolas"/>
                <a:ea typeface="Consolas"/>
                <a:cs typeface="Consolas"/>
                <a:sym typeface="Consolas"/>
              </a:rPr>
              <a:t>button</a:t>
            </a:r>
            <a:r>
              <a:rPr b="0" i="0" lang="es" sz="1100" u="none" cap="none" strike="noStrike">
                <a:solidFill>
                  <a:srgbClr val="D4D4D4"/>
                </a:solidFill>
                <a:highlight>
                  <a:srgbClr val="000000"/>
                </a:highlight>
                <a:latin typeface="Consolas"/>
                <a:ea typeface="Consolas"/>
                <a:cs typeface="Consolas"/>
                <a:sym typeface="Consolas"/>
              </a:rPr>
              <a:t> </a:t>
            </a:r>
            <a:r>
              <a:rPr b="0" i="0" lang="es" sz="1100" u="none" cap="none" strike="noStrike">
                <a:solidFill>
                  <a:srgbClr val="9CDCFE"/>
                </a:solidFill>
                <a:highlight>
                  <a:srgbClr val="000000"/>
                </a:highlight>
                <a:latin typeface="Consolas"/>
                <a:ea typeface="Consolas"/>
                <a:cs typeface="Consolas"/>
                <a:sym typeface="Consolas"/>
              </a:rPr>
              <a:t>type</a:t>
            </a:r>
            <a:r>
              <a:rPr b="0" i="0" lang="es" sz="1100" u="none" cap="none" strike="noStrike">
                <a:solidFill>
                  <a:srgbClr val="D4D4D4"/>
                </a:solidFill>
                <a:highlight>
                  <a:srgbClr val="000000"/>
                </a:highlight>
                <a:latin typeface="Consolas"/>
                <a:ea typeface="Consolas"/>
                <a:cs typeface="Consolas"/>
                <a:sym typeface="Consolas"/>
              </a:rPr>
              <a:t>=</a:t>
            </a:r>
            <a:r>
              <a:rPr b="0" i="0" lang="es" sz="1100" u="none" cap="none" strike="noStrike">
                <a:solidFill>
                  <a:srgbClr val="CE9178"/>
                </a:solidFill>
                <a:highlight>
                  <a:srgbClr val="000000"/>
                </a:highlight>
                <a:latin typeface="Consolas"/>
                <a:ea typeface="Consolas"/>
                <a:cs typeface="Consolas"/>
                <a:sym typeface="Consolas"/>
              </a:rPr>
              <a:t>"submit"</a:t>
            </a:r>
            <a:r>
              <a:rPr b="0" i="0" lang="es" sz="1100" u="none" cap="none" strike="noStrike">
                <a:solidFill>
                  <a:srgbClr val="808080"/>
                </a:solidFill>
                <a:highlight>
                  <a:srgbClr val="000000"/>
                </a:highlight>
                <a:latin typeface="Consolas"/>
                <a:ea typeface="Consolas"/>
                <a:cs typeface="Consolas"/>
                <a:sym typeface="Consolas"/>
              </a:rPr>
              <a:t>&gt;</a:t>
            </a:r>
            <a:r>
              <a:rPr b="0" i="0" lang="es" sz="1100" u="none" cap="none" strike="noStrike">
                <a:solidFill>
                  <a:srgbClr val="D4D4D4"/>
                </a:solidFill>
                <a:highlight>
                  <a:srgbClr val="000000"/>
                </a:highlight>
                <a:latin typeface="Consolas"/>
                <a:ea typeface="Consolas"/>
                <a:cs typeface="Consolas"/>
                <a:sym typeface="Consolas"/>
              </a:rPr>
              <a:t>Registrate!</a:t>
            </a:r>
            <a:r>
              <a:rPr b="0" i="0" lang="es" sz="1100" u="none" cap="none" strike="noStrike">
                <a:solidFill>
                  <a:srgbClr val="808080"/>
                </a:solidFill>
                <a:highlight>
                  <a:srgbClr val="000000"/>
                </a:highlight>
                <a:latin typeface="Consolas"/>
                <a:ea typeface="Consolas"/>
                <a:cs typeface="Consolas"/>
                <a:sym typeface="Consolas"/>
              </a:rPr>
              <a:t>&lt;/</a:t>
            </a:r>
            <a:r>
              <a:rPr b="0" i="0" lang="es" sz="1100" u="none" cap="none" strike="noStrike">
                <a:solidFill>
                  <a:srgbClr val="569CD6"/>
                </a:solidFill>
                <a:highlight>
                  <a:srgbClr val="000000"/>
                </a:highlight>
                <a:latin typeface="Consolas"/>
                <a:ea typeface="Consolas"/>
                <a:cs typeface="Consolas"/>
                <a:sym typeface="Consolas"/>
              </a:rPr>
              <a:t>button</a:t>
            </a:r>
            <a:r>
              <a:rPr b="0" i="0" lang="es" sz="1100" u="none" cap="none" strike="noStrike">
                <a:solidFill>
                  <a:srgbClr val="808080"/>
                </a:solidFill>
                <a:highlight>
                  <a:srgbClr val="000000"/>
                </a:highlight>
                <a:latin typeface="Consolas"/>
                <a:ea typeface="Consolas"/>
                <a:cs typeface="Consolas"/>
                <a:sym typeface="Consolas"/>
              </a:rPr>
              <a:t>&gt;</a:t>
            </a:r>
            <a:endParaRPr b="0" i="0" sz="1300" u="none" cap="none" strike="noStrike">
              <a:solidFill>
                <a:srgbClr val="000000"/>
              </a:solidFill>
              <a:highlight>
                <a:srgbClr val="000000"/>
              </a:highlight>
              <a:latin typeface="Calibri"/>
              <a:ea typeface="Calibri"/>
              <a:cs typeface="Calibri"/>
              <a:sym typeface="Calibri"/>
            </a:endParaRPr>
          </a:p>
          <a:p>
            <a:pPr indent="0" lvl="0" marL="0" marR="0" rtl="0" algn="l">
              <a:lnSpc>
                <a:spcPct val="101785"/>
              </a:lnSpc>
              <a:spcBef>
                <a:spcPts val="800"/>
              </a:spcBef>
              <a:spcAft>
                <a:spcPts val="0"/>
              </a:spcAft>
              <a:buNone/>
            </a:pPr>
            <a:r>
              <a:rPr b="0" i="0" lang="es" sz="1100" u="none" cap="none" strike="noStrike">
                <a:solidFill>
                  <a:srgbClr val="D4D4D4"/>
                </a:solidFill>
                <a:highlight>
                  <a:srgbClr val="000000"/>
                </a:highlight>
                <a:latin typeface="Consolas"/>
                <a:ea typeface="Consolas"/>
                <a:cs typeface="Consolas"/>
                <a:sym typeface="Consolas"/>
              </a:rPr>
              <a:t>    </a:t>
            </a:r>
            <a:r>
              <a:rPr b="0" i="0" lang="es" sz="1100" u="none" cap="none" strike="noStrike">
                <a:solidFill>
                  <a:srgbClr val="808080"/>
                </a:solidFill>
                <a:highlight>
                  <a:srgbClr val="000000"/>
                </a:highlight>
                <a:latin typeface="Consolas"/>
                <a:ea typeface="Consolas"/>
                <a:cs typeface="Consolas"/>
                <a:sym typeface="Consolas"/>
              </a:rPr>
              <a:t>&lt;/</a:t>
            </a:r>
            <a:r>
              <a:rPr b="0" i="0" lang="es" sz="1100" u="none" cap="none" strike="noStrike">
                <a:solidFill>
                  <a:srgbClr val="569CD6"/>
                </a:solidFill>
                <a:highlight>
                  <a:srgbClr val="000000"/>
                </a:highlight>
                <a:latin typeface="Consolas"/>
                <a:ea typeface="Consolas"/>
                <a:cs typeface="Consolas"/>
                <a:sym typeface="Consolas"/>
              </a:rPr>
              <a:t>form</a:t>
            </a:r>
            <a:r>
              <a:rPr b="0" i="0" lang="es" sz="1100" u="none" cap="none" strike="noStrike">
                <a:solidFill>
                  <a:srgbClr val="808080"/>
                </a:solidFill>
                <a:highlight>
                  <a:srgbClr val="000000"/>
                </a:highlight>
                <a:latin typeface="Consolas"/>
                <a:ea typeface="Consolas"/>
                <a:cs typeface="Consolas"/>
                <a:sym typeface="Consolas"/>
              </a:rPr>
              <a:t>&gt;</a:t>
            </a:r>
            <a:endParaRPr b="0" i="0" sz="1300" u="none" cap="none" strike="noStrike">
              <a:solidFill>
                <a:srgbClr val="000000"/>
              </a:solidFill>
              <a:highlight>
                <a:srgbClr val="000000"/>
              </a:highlight>
              <a:latin typeface="Calibri"/>
              <a:ea typeface="Calibri"/>
              <a:cs typeface="Calibri"/>
              <a:sym typeface="Calibri"/>
            </a:endParaRPr>
          </a:p>
          <a:p>
            <a:pPr indent="0" lvl="0" marL="0" marR="0" rtl="0" algn="l">
              <a:lnSpc>
                <a:spcPct val="101785"/>
              </a:lnSpc>
              <a:spcBef>
                <a:spcPts val="800"/>
              </a:spcBef>
              <a:spcAft>
                <a:spcPts val="0"/>
              </a:spcAft>
              <a:buNone/>
            </a:pPr>
            <a:r>
              <a:rPr b="0" i="0" lang="es" sz="1100" u="none" cap="none" strike="noStrike">
                <a:solidFill>
                  <a:srgbClr val="808080"/>
                </a:solidFill>
                <a:highlight>
                  <a:srgbClr val="000000"/>
                </a:highlight>
                <a:latin typeface="Consolas"/>
                <a:ea typeface="Consolas"/>
                <a:cs typeface="Consolas"/>
                <a:sym typeface="Consolas"/>
              </a:rPr>
              <a:t>&lt;/</a:t>
            </a:r>
            <a:r>
              <a:rPr b="0" i="0" lang="es" sz="1100" u="none" cap="none" strike="noStrike">
                <a:solidFill>
                  <a:srgbClr val="569CD6"/>
                </a:solidFill>
                <a:highlight>
                  <a:srgbClr val="000000"/>
                </a:highlight>
                <a:latin typeface="Consolas"/>
                <a:ea typeface="Consolas"/>
                <a:cs typeface="Consolas"/>
                <a:sym typeface="Consolas"/>
              </a:rPr>
              <a:t>body</a:t>
            </a:r>
            <a:r>
              <a:rPr b="0" i="0" lang="es" sz="1100" u="none" cap="none" strike="noStrike">
                <a:solidFill>
                  <a:srgbClr val="808080"/>
                </a:solidFill>
                <a:highlight>
                  <a:srgbClr val="000000"/>
                </a:highlight>
                <a:latin typeface="Consolas"/>
                <a:ea typeface="Consolas"/>
                <a:cs typeface="Consolas"/>
                <a:sym typeface="Consolas"/>
              </a:rPr>
              <a:t>&gt;</a:t>
            </a:r>
            <a:endParaRPr b="0" i="0" sz="1300" u="none" cap="none" strike="noStrike">
              <a:solidFill>
                <a:srgbClr val="000000"/>
              </a:solidFill>
              <a:highlight>
                <a:srgbClr val="000000"/>
              </a:highlight>
              <a:latin typeface="Calibri"/>
              <a:ea typeface="Calibri"/>
              <a:cs typeface="Calibri"/>
              <a:sym typeface="Calibri"/>
            </a:endParaRPr>
          </a:p>
          <a:p>
            <a:pPr indent="0" lvl="0" marL="0" marR="0" rtl="0" algn="l">
              <a:lnSpc>
                <a:spcPct val="100000"/>
              </a:lnSpc>
              <a:spcBef>
                <a:spcPts val="800"/>
              </a:spcBef>
              <a:spcAft>
                <a:spcPts val="0"/>
              </a:spcAft>
              <a:buNone/>
            </a:pPr>
            <a:r>
              <a:rPr b="0" i="0" lang="es" sz="1100" u="none" cap="none" strike="noStrike">
                <a:solidFill>
                  <a:srgbClr val="808080"/>
                </a:solidFill>
                <a:highlight>
                  <a:srgbClr val="000000"/>
                </a:highlight>
                <a:latin typeface="Consolas"/>
                <a:ea typeface="Consolas"/>
                <a:cs typeface="Consolas"/>
                <a:sym typeface="Consolas"/>
              </a:rPr>
              <a:t>&lt;/</a:t>
            </a:r>
            <a:r>
              <a:rPr b="0" i="0" lang="es" sz="1100" u="none" cap="none" strike="noStrike">
                <a:solidFill>
                  <a:srgbClr val="569CD6"/>
                </a:solidFill>
                <a:highlight>
                  <a:srgbClr val="000000"/>
                </a:highlight>
                <a:latin typeface="Consolas"/>
                <a:ea typeface="Consolas"/>
                <a:cs typeface="Consolas"/>
                <a:sym typeface="Consolas"/>
              </a:rPr>
              <a:t>html</a:t>
            </a:r>
            <a:r>
              <a:rPr b="0" i="0" lang="es" sz="1100" u="none" cap="none" strike="noStrike">
                <a:solidFill>
                  <a:srgbClr val="808080"/>
                </a:solidFill>
                <a:highlight>
                  <a:srgbClr val="000000"/>
                </a:highlight>
                <a:latin typeface="Consolas"/>
                <a:ea typeface="Consolas"/>
                <a:cs typeface="Consolas"/>
                <a:sym typeface="Consolas"/>
              </a:rPr>
              <a:t>&gt;</a:t>
            </a:r>
            <a:endParaRPr b="0" i="0" sz="1100" u="none" cap="none" strike="noStrike">
              <a:solidFill>
                <a:srgbClr val="000000"/>
              </a:solidFill>
              <a:highlight>
                <a:srgbClr val="000000"/>
              </a:highlight>
              <a:latin typeface="Arial"/>
              <a:ea typeface="Arial"/>
              <a:cs typeface="Arial"/>
              <a:sym typeface="Arial"/>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5" name="Shape 585"/>
        <p:cNvGrpSpPr/>
        <p:nvPr/>
      </p:nvGrpSpPr>
      <p:grpSpPr>
        <a:xfrm>
          <a:off x="0" y="0"/>
          <a:ext cx="0" cy="0"/>
          <a:chOff x="0" y="0"/>
          <a:chExt cx="0" cy="0"/>
        </a:xfrm>
      </p:grpSpPr>
      <p:sp>
        <p:nvSpPr>
          <p:cNvPr id="586" name="Google Shape;586;p83"/>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rgbClr val="000000"/>
                </a:solidFill>
                <a:latin typeface="DM Sans"/>
                <a:ea typeface="DM Sans"/>
                <a:cs typeface="DM Sans"/>
                <a:sym typeface="DM Sans"/>
              </a:rPr>
              <a:t>Registro </a:t>
            </a:r>
            <a:endParaRPr b="1" i="0" sz="4000" u="none" cap="none" strike="noStrike">
              <a:solidFill>
                <a:srgbClr val="000000"/>
              </a:solidFill>
              <a:latin typeface="DM Sans"/>
              <a:ea typeface="DM Sans"/>
              <a:cs typeface="DM Sans"/>
              <a:sym typeface="DM Sans"/>
            </a:endParaRPr>
          </a:p>
        </p:txBody>
      </p:sp>
      <p:grpSp>
        <p:nvGrpSpPr>
          <p:cNvPr id="587" name="Google Shape;587;p83"/>
          <p:cNvGrpSpPr/>
          <p:nvPr/>
        </p:nvGrpSpPr>
        <p:grpSpPr>
          <a:xfrm>
            <a:off x="7928851" y="468323"/>
            <a:ext cx="738900" cy="738900"/>
            <a:chOff x="473351" y="619523"/>
            <a:chExt cx="738900" cy="738900"/>
          </a:xfrm>
        </p:grpSpPr>
        <p:sp>
          <p:nvSpPr>
            <p:cNvPr id="588" name="Google Shape;588;p83"/>
            <p:cNvSpPr/>
            <p:nvPr/>
          </p:nvSpPr>
          <p:spPr>
            <a:xfrm>
              <a:off x="473351" y="619523"/>
              <a:ext cx="738900" cy="738900"/>
            </a:xfrm>
            <a:prstGeom prst="ellipse">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89" name="Google Shape;589;p83"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sp>
        <p:nvSpPr>
          <p:cNvPr id="590" name="Google Shape;590;p83"/>
          <p:cNvSpPr txBox="1"/>
          <p:nvPr/>
        </p:nvSpPr>
        <p:spPr>
          <a:xfrm>
            <a:off x="473352" y="1622050"/>
            <a:ext cx="5731500" cy="3924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Clr>
                <a:srgbClr val="000000"/>
              </a:buClr>
              <a:buSzPts val="1350"/>
              <a:buFont typeface="Arial"/>
              <a:buNone/>
            </a:pPr>
            <a:r>
              <a:rPr b="0" i="0" lang="es" sz="1350" u="none" cap="none" strike="noStrike">
                <a:solidFill>
                  <a:srgbClr val="000000"/>
                </a:solidFill>
                <a:highlight>
                  <a:srgbClr val="569CD6"/>
                </a:highlight>
                <a:latin typeface="DM Sans"/>
                <a:ea typeface="DM Sans"/>
                <a:cs typeface="DM Sans"/>
                <a:sym typeface="DM Sans"/>
              </a:rPr>
              <a:t>Nuestro resultado se verá así 😎</a:t>
            </a:r>
            <a:endParaRPr b="0" i="0" sz="1350" u="none" cap="none" strike="noStrike">
              <a:solidFill>
                <a:srgbClr val="000000"/>
              </a:solidFill>
              <a:highlight>
                <a:srgbClr val="569CD6"/>
              </a:highlight>
              <a:latin typeface="DM Sans"/>
              <a:ea typeface="DM Sans"/>
              <a:cs typeface="DM Sans"/>
              <a:sym typeface="DM Sans"/>
            </a:endParaRPr>
          </a:p>
        </p:txBody>
      </p:sp>
      <p:pic>
        <p:nvPicPr>
          <p:cNvPr id="591" name="Google Shape;591;p83"/>
          <p:cNvPicPr preferRelativeResize="0"/>
          <p:nvPr/>
        </p:nvPicPr>
        <p:blipFill rotWithShape="1">
          <a:blip r:embed="rId4">
            <a:alphaModFix/>
          </a:blip>
          <a:srcRect b="0" l="0" r="0" t="0"/>
          <a:stretch/>
        </p:blipFill>
        <p:spPr>
          <a:xfrm>
            <a:off x="621451" y="2320716"/>
            <a:ext cx="4524969" cy="2080800"/>
          </a:xfrm>
          <a:prstGeom prst="rect">
            <a:avLst/>
          </a:prstGeom>
          <a:noFill/>
          <a:ln>
            <a:noFill/>
          </a:ln>
        </p:spPr>
      </p:pic>
      <p:pic>
        <p:nvPicPr>
          <p:cNvPr id="592" name="Google Shape;592;p83"/>
          <p:cNvPicPr preferRelativeResize="0"/>
          <p:nvPr/>
        </p:nvPicPr>
        <p:blipFill rotWithShape="1">
          <a:blip r:embed="rId5">
            <a:alphaModFix/>
          </a:blip>
          <a:srcRect b="0" l="0" r="0" t="0"/>
          <a:stretch/>
        </p:blipFill>
        <p:spPr>
          <a:xfrm>
            <a:off x="5387234" y="2366215"/>
            <a:ext cx="3280517" cy="1267137"/>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6" name="Shape 596"/>
        <p:cNvGrpSpPr/>
        <p:nvPr/>
      </p:nvGrpSpPr>
      <p:grpSpPr>
        <a:xfrm>
          <a:off x="0" y="0"/>
          <a:ext cx="0" cy="0"/>
          <a:chOff x="0" y="0"/>
          <a:chExt cx="0" cy="0"/>
        </a:xfrm>
      </p:grpSpPr>
      <p:sp>
        <p:nvSpPr>
          <p:cNvPr id="597" name="Google Shape;597;p84"/>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rgbClr val="000000"/>
                </a:solidFill>
                <a:latin typeface="DM Sans"/>
                <a:ea typeface="DM Sans"/>
                <a:cs typeface="DM Sans"/>
                <a:sym typeface="DM Sans"/>
              </a:rPr>
              <a:t>Registro </a:t>
            </a:r>
            <a:endParaRPr b="1" i="0" sz="4000" u="none" cap="none" strike="noStrike">
              <a:solidFill>
                <a:srgbClr val="000000"/>
              </a:solidFill>
              <a:latin typeface="DM Sans"/>
              <a:ea typeface="DM Sans"/>
              <a:cs typeface="DM Sans"/>
              <a:sym typeface="DM Sans"/>
            </a:endParaRPr>
          </a:p>
        </p:txBody>
      </p:sp>
      <p:grpSp>
        <p:nvGrpSpPr>
          <p:cNvPr id="598" name="Google Shape;598;p84"/>
          <p:cNvGrpSpPr/>
          <p:nvPr/>
        </p:nvGrpSpPr>
        <p:grpSpPr>
          <a:xfrm>
            <a:off x="7928851" y="468323"/>
            <a:ext cx="738900" cy="738900"/>
            <a:chOff x="473351" y="619523"/>
            <a:chExt cx="738900" cy="738900"/>
          </a:xfrm>
        </p:grpSpPr>
        <p:sp>
          <p:nvSpPr>
            <p:cNvPr id="599" name="Google Shape;599;p84"/>
            <p:cNvSpPr/>
            <p:nvPr/>
          </p:nvSpPr>
          <p:spPr>
            <a:xfrm>
              <a:off x="473351" y="619523"/>
              <a:ext cx="738900" cy="738900"/>
            </a:xfrm>
            <a:prstGeom prst="ellipse">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00" name="Google Shape;600;p84"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sp>
        <p:nvSpPr>
          <p:cNvPr id="601" name="Google Shape;601;p84"/>
          <p:cNvSpPr txBox="1"/>
          <p:nvPr/>
        </p:nvSpPr>
        <p:spPr>
          <a:xfrm>
            <a:off x="473352" y="1393450"/>
            <a:ext cx="5731500" cy="10158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Clr>
                <a:srgbClr val="000000"/>
              </a:buClr>
              <a:buSzPts val="1350"/>
              <a:buFont typeface="Arial"/>
              <a:buNone/>
            </a:pPr>
            <a:r>
              <a:rPr b="0" i="0" lang="es" sz="1350" u="none" cap="none" strike="noStrike">
                <a:solidFill>
                  <a:srgbClr val="000000"/>
                </a:solidFill>
                <a:latin typeface="DM Sans"/>
                <a:ea typeface="DM Sans"/>
                <a:cs typeface="DM Sans"/>
                <a:sym typeface="DM Sans"/>
              </a:rPr>
              <a:t>Funcionó, pero por defecto no se ve muy estético 😞</a:t>
            </a:r>
            <a:endParaRPr b="0" i="0" sz="1350" u="none" cap="none" strike="noStrike">
              <a:solidFill>
                <a:srgbClr val="000000"/>
              </a:solidFill>
              <a:latin typeface="DM Sans"/>
              <a:ea typeface="DM Sans"/>
              <a:cs typeface="DM Sans"/>
              <a:sym typeface="DM Sans"/>
            </a:endParaRPr>
          </a:p>
          <a:p>
            <a:pPr indent="0" lvl="0" marL="0" marR="0" rtl="0" algn="l">
              <a:lnSpc>
                <a:spcPct val="15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5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p:txBody>
      </p:sp>
      <p:pic>
        <p:nvPicPr>
          <p:cNvPr id="602" name="Google Shape;602;p84"/>
          <p:cNvPicPr preferRelativeResize="0"/>
          <p:nvPr/>
        </p:nvPicPr>
        <p:blipFill rotWithShape="1">
          <a:blip r:embed="rId4">
            <a:alphaModFix/>
          </a:blip>
          <a:srcRect b="0" l="0" r="0" t="0"/>
          <a:stretch/>
        </p:blipFill>
        <p:spPr>
          <a:xfrm>
            <a:off x="603164" y="2048067"/>
            <a:ext cx="3894675" cy="2646875"/>
          </a:xfrm>
          <a:prstGeom prst="rect">
            <a:avLst/>
          </a:prstGeom>
          <a:noFill/>
          <a:ln>
            <a:noFill/>
          </a:ln>
        </p:spPr>
      </p:pic>
      <p:sp>
        <p:nvSpPr>
          <p:cNvPr id="603" name="Google Shape;603;p84"/>
          <p:cNvSpPr txBox="1"/>
          <p:nvPr/>
        </p:nvSpPr>
        <p:spPr>
          <a:xfrm>
            <a:off x="5270100" y="2631200"/>
            <a:ext cx="3000000" cy="1015800"/>
          </a:xfrm>
          <a:prstGeom prst="rect">
            <a:avLst/>
          </a:prstGeom>
          <a:noFill/>
          <a:ln>
            <a:noFill/>
          </a:ln>
        </p:spPr>
        <p:txBody>
          <a:bodyPr anchorCtr="0" anchor="t" bIns="91425" lIns="91425" spcFirstLastPara="1" rIns="91425" wrap="square" tIns="91425">
            <a:spAutoFit/>
          </a:bodyPr>
          <a:lstStyle/>
          <a:p>
            <a:pPr indent="0" lvl="0" marL="0" marR="0" rtl="0" algn="ctr">
              <a:lnSpc>
                <a:spcPct val="150000"/>
              </a:lnSpc>
              <a:spcBef>
                <a:spcPts val="0"/>
              </a:spcBef>
              <a:spcAft>
                <a:spcPts val="0"/>
              </a:spcAft>
              <a:buClr>
                <a:srgbClr val="000000"/>
              </a:buClr>
              <a:buSzPts val="1350"/>
              <a:buFont typeface="Arial"/>
              <a:buNone/>
            </a:pPr>
            <a:r>
              <a:rPr b="0" i="0" lang="es" sz="1350" u="none" cap="none" strike="noStrike">
                <a:solidFill>
                  <a:srgbClr val="000000"/>
                </a:solidFill>
                <a:highlight>
                  <a:srgbClr val="9DF4E2"/>
                </a:highlight>
                <a:latin typeface="DM Sans"/>
                <a:ea typeface="DM Sans"/>
                <a:cs typeface="DM Sans"/>
                <a:sym typeface="DM Sans"/>
              </a:rPr>
              <a:t> </a:t>
            </a:r>
            <a:r>
              <a:rPr b="0" i="0" lang="es" sz="1350" u="none" cap="none" strike="noStrike">
                <a:solidFill>
                  <a:srgbClr val="000000"/>
                </a:solidFill>
                <a:highlight>
                  <a:srgbClr val="EA90FF"/>
                </a:highlight>
                <a:latin typeface="DM Sans"/>
                <a:ea typeface="DM Sans"/>
                <a:cs typeface="DM Sans"/>
                <a:sym typeface="DM Sans"/>
              </a:rPr>
              <a:t>Lo arreglaremos  para que se vea así </a:t>
            </a:r>
            <a:endParaRPr b="0" i="0" sz="1350" u="none" cap="none" strike="noStrike">
              <a:solidFill>
                <a:srgbClr val="000000"/>
              </a:solidFill>
              <a:highlight>
                <a:srgbClr val="EA90FF"/>
              </a:highlight>
              <a:latin typeface="DM Sans"/>
              <a:ea typeface="DM Sans"/>
              <a:cs typeface="DM Sans"/>
              <a:sym typeface="DM Sans"/>
            </a:endParaRPr>
          </a:p>
          <a:p>
            <a:pPr indent="0" lvl="0" marL="0" marR="0" rtl="0" algn="ctr">
              <a:lnSpc>
                <a:spcPct val="150000"/>
              </a:lnSpc>
              <a:spcBef>
                <a:spcPts val="0"/>
              </a:spcBef>
              <a:spcAft>
                <a:spcPts val="0"/>
              </a:spcAft>
              <a:buClr>
                <a:srgbClr val="000000"/>
              </a:buClr>
              <a:buSzPts val="1350"/>
              <a:buFont typeface="Arial"/>
              <a:buNone/>
            </a:pPr>
            <a:r>
              <a:rPr b="0" i="0" lang="es" sz="1350" u="none" cap="none" strike="noStrike">
                <a:solidFill>
                  <a:srgbClr val="000000"/>
                </a:solidFill>
                <a:highlight>
                  <a:srgbClr val="EA90FF"/>
                </a:highlight>
                <a:latin typeface="DM Sans"/>
                <a:ea typeface="DM Sans"/>
                <a:cs typeface="DM Sans"/>
                <a:sym typeface="DM Sans"/>
              </a:rPr>
              <a:t>👈</a:t>
            </a:r>
            <a:endParaRPr b="0" i="0" sz="1350" u="none" cap="none" strike="noStrike">
              <a:solidFill>
                <a:srgbClr val="000000"/>
              </a:solidFill>
              <a:highlight>
                <a:srgbClr val="EA90FF"/>
              </a:highlight>
              <a:latin typeface="DM Sans"/>
              <a:ea typeface="DM Sans"/>
              <a:cs typeface="DM Sans"/>
              <a:sym typeface="DM Sans"/>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7" name="Shape 607"/>
        <p:cNvGrpSpPr/>
        <p:nvPr/>
      </p:nvGrpSpPr>
      <p:grpSpPr>
        <a:xfrm>
          <a:off x="0" y="0"/>
          <a:ext cx="0" cy="0"/>
          <a:chOff x="0" y="0"/>
          <a:chExt cx="0" cy="0"/>
        </a:xfrm>
      </p:grpSpPr>
      <p:sp>
        <p:nvSpPr>
          <p:cNvPr id="608" name="Google Shape;608;p85"/>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rgbClr val="000000"/>
                </a:solidFill>
                <a:latin typeface="DM Sans"/>
                <a:ea typeface="DM Sans"/>
                <a:cs typeface="DM Sans"/>
                <a:sym typeface="DM Sans"/>
              </a:rPr>
              <a:t>Registro </a:t>
            </a:r>
            <a:endParaRPr b="1" i="0" sz="4000" u="none" cap="none" strike="noStrike">
              <a:solidFill>
                <a:srgbClr val="000000"/>
              </a:solidFill>
              <a:latin typeface="DM Sans"/>
              <a:ea typeface="DM Sans"/>
              <a:cs typeface="DM Sans"/>
              <a:sym typeface="DM Sans"/>
            </a:endParaRPr>
          </a:p>
        </p:txBody>
      </p:sp>
      <p:sp>
        <p:nvSpPr>
          <p:cNvPr id="609" name="Google Shape;609;p85"/>
          <p:cNvSpPr txBox="1"/>
          <p:nvPr/>
        </p:nvSpPr>
        <p:spPr>
          <a:xfrm>
            <a:off x="473352" y="1393450"/>
            <a:ext cx="5731500" cy="13275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Clr>
                <a:srgbClr val="000000"/>
              </a:buClr>
              <a:buSzPts val="1350"/>
              <a:buFont typeface="Arial"/>
              <a:buNone/>
            </a:pPr>
            <a:r>
              <a:rPr b="0" i="0" lang="es" sz="1350" u="none" cap="none" strike="noStrike">
                <a:solidFill>
                  <a:srgbClr val="000000"/>
                </a:solidFill>
                <a:latin typeface="DM Sans"/>
                <a:ea typeface="DM Sans"/>
                <a:cs typeface="DM Sans"/>
                <a:sym typeface="DM Sans"/>
              </a:rPr>
              <a:t>Para eso necesitamos heredar el formulario de Django y modificarlo a nuestro gusto, desde </a:t>
            </a:r>
            <a:r>
              <a:rPr b="0" i="0" lang="es" sz="1350" u="none" cap="none" strike="noStrike">
                <a:solidFill>
                  <a:srgbClr val="000000"/>
                </a:solidFill>
                <a:highlight>
                  <a:srgbClr val="EAFF6A"/>
                </a:highlight>
                <a:latin typeface="DM Sans"/>
                <a:ea typeface="DM Sans"/>
                <a:cs typeface="DM Sans"/>
                <a:sym typeface="DM Sans"/>
              </a:rPr>
              <a:t>forms.py </a:t>
            </a:r>
            <a:r>
              <a:rPr b="0" i="0" lang="es" sz="1350" u="none" cap="none" strike="noStrike">
                <a:solidFill>
                  <a:srgbClr val="000000"/>
                </a:solidFill>
                <a:latin typeface="DM Sans"/>
                <a:ea typeface="DM Sans"/>
                <a:cs typeface="DM Sans"/>
                <a:sym typeface="DM Sans"/>
              </a:rPr>
              <a:t>y luego usar “</a:t>
            </a:r>
            <a:r>
              <a:rPr b="0" i="0" lang="es" sz="1350" u="none" cap="none" strike="noStrike">
                <a:solidFill>
                  <a:srgbClr val="000000"/>
                </a:solidFill>
                <a:highlight>
                  <a:srgbClr val="EAFF6A"/>
                </a:highlight>
                <a:latin typeface="DM Sans"/>
                <a:ea typeface="DM Sans"/>
                <a:cs typeface="DM Sans"/>
                <a:sym typeface="DM Sans"/>
              </a:rPr>
              <a:t>nuestro</a:t>
            </a:r>
            <a:r>
              <a:rPr b="0" i="0" lang="es" sz="1350" u="none" cap="none" strike="noStrike">
                <a:solidFill>
                  <a:srgbClr val="000000"/>
                </a:solidFill>
                <a:latin typeface="DM Sans"/>
                <a:ea typeface="DM Sans"/>
                <a:cs typeface="DM Sans"/>
                <a:sym typeface="DM Sans"/>
              </a:rPr>
              <a:t>” form 👇</a:t>
            </a:r>
            <a:endParaRPr b="0" i="0" sz="1350" u="none" cap="none" strike="noStrike">
              <a:solidFill>
                <a:srgbClr val="000000"/>
              </a:solidFill>
              <a:latin typeface="DM Sans"/>
              <a:ea typeface="DM Sans"/>
              <a:cs typeface="DM Sans"/>
              <a:sym typeface="DM Sans"/>
            </a:endParaRPr>
          </a:p>
          <a:p>
            <a:pPr indent="0" lvl="0" marL="0" marR="0" rtl="0" algn="l">
              <a:lnSpc>
                <a:spcPct val="15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5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p:txBody>
      </p:sp>
      <p:pic>
        <p:nvPicPr>
          <p:cNvPr id="610" name="Google Shape;610;p85"/>
          <p:cNvPicPr preferRelativeResize="0"/>
          <p:nvPr/>
        </p:nvPicPr>
        <p:blipFill rotWithShape="1">
          <a:blip r:embed="rId3">
            <a:alphaModFix/>
          </a:blip>
          <a:srcRect b="0" l="0" r="0" t="0"/>
          <a:stretch/>
        </p:blipFill>
        <p:spPr>
          <a:xfrm>
            <a:off x="1276013" y="2334050"/>
            <a:ext cx="6591975" cy="21106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32"/>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CRUD - CREATED</a:t>
            </a:r>
            <a:endParaRPr b="1" i="0" sz="4000" u="none" cap="none" strike="noStrike">
              <a:solidFill>
                <a:schemeClr val="dk1"/>
              </a:solidFill>
              <a:latin typeface="DM Sans"/>
              <a:ea typeface="DM Sans"/>
              <a:cs typeface="DM Sans"/>
              <a:sym typeface="DM Sans"/>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4" name="Shape 614"/>
        <p:cNvGrpSpPr/>
        <p:nvPr/>
      </p:nvGrpSpPr>
      <p:grpSpPr>
        <a:xfrm>
          <a:off x="0" y="0"/>
          <a:ext cx="0" cy="0"/>
          <a:chOff x="0" y="0"/>
          <a:chExt cx="0" cy="0"/>
        </a:xfrm>
      </p:grpSpPr>
      <p:sp>
        <p:nvSpPr>
          <p:cNvPr id="615" name="Google Shape;615;p86"/>
          <p:cNvSpPr txBox="1"/>
          <p:nvPr/>
        </p:nvSpPr>
        <p:spPr>
          <a:xfrm>
            <a:off x="359458" y="4683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rgbClr val="000000"/>
                </a:solidFill>
                <a:latin typeface="DM Sans"/>
                <a:ea typeface="DM Sans"/>
                <a:cs typeface="DM Sans"/>
                <a:sym typeface="DM Sans"/>
              </a:rPr>
              <a:t>Registro </a:t>
            </a:r>
            <a:endParaRPr b="1" i="0" sz="4000" u="none" cap="none" strike="noStrike">
              <a:solidFill>
                <a:srgbClr val="000000"/>
              </a:solidFill>
              <a:latin typeface="DM Sans"/>
              <a:ea typeface="DM Sans"/>
              <a:cs typeface="DM Sans"/>
              <a:sym typeface="DM Sans"/>
            </a:endParaRPr>
          </a:p>
        </p:txBody>
      </p:sp>
      <p:grpSp>
        <p:nvGrpSpPr>
          <p:cNvPr id="616" name="Google Shape;616;p86"/>
          <p:cNvGrpSpPr/>
          <p:nvPr/>
        </p:nvGrpSpPr>
        <p:grpSpPr>
          <a:xfrm>
            <a:off x="7928851" y="468323"/>
            <a:ext cx="738900" cy="738900"/>
            <a:chOff x="473351" y="619523"/>
            <a:chExt cx="738900" cy="738900"/>
          </a:xfrm>
        </p:grpSpPr>
        <p:sp>
          <p:nvSpPr>
            <p:cNvPr id="617" name="Google Shape;617;p86"/>
            <p:cNvSpPr/>
            <p:nvPr/>
          </p:nvSpPr>
          <p:spPr>
            <a:xfrm>
              <a:off x="473351" y="619523"/>
              <a:ext cx="738900" cy="738900"/>
            </a:xfrm>
            <a:prstGeom prst="ellipse">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18" name="Google Shape;618;p86"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sp>
        <p:nvSpPr>
          <p:cNvPr id="619" name="Google Shape;619;p86"/>
          <p:cNvSpPr txBox="1"/>
          <p:nvPr/>
        </p:nvSpPr>
        <p:spPr>
          <a:xfrm>
            <a:off x="476250" y="1207224"/>
            <a:ext cx="5731500" cy="10158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Clr>
                <a:srgbClr val="000000"/>
              </a:buClr>
              <a:buSzPts val="1350"/>
              <a:buFont typeface="Arial"/>
              <a:buNone/>
            </a:pPr>
            <a:r>
              <a:rPr b="0" i="0" lang="es" sz="1350" u="none" cap="none" strike="noStrike">
                <a:solidFill>
                  <a:srgbClr val="000000"/>
                </a:solidFill>
                <a:latin typeface="DM Sans"/>
                <a:ea typeface="DM Sans"/>
                <a:cs typeface="DM Sans"/>
                <a:sym typeface="DM Sans"/>
              </a:rPr>
              <a:t>Script:</a:t>
            </a:r>
            <a:endParaRPr b="0" i="0" sz="1350" u="none" cap="none" strike="noStrike">
              <a:solidFill>
                <a:srgbClr val="000000"/>
              </a:solidFill>
              <a:latin typeface="DM Sans"/>
              <a:ea typeface="DM Sans"/>
              <a:cs typeface="DM Sans"/>
              <a:sym typeface="DM Sans"/>
            </a:endParaRPr>
          </a:p>
          <a:p>
            <a:pPr indent="0" lvl="0" marL="0" marR="0" rtl="0" algn="l">
              <a:lnSpc>
                <a:spcPct val="15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5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p:txBody>
      </p:sp>
      <p:sp>
        <p:nvSpPr>
          <p:cNvPr id="620" name="Google Shape;620;p86"/>
          <p:cNvSpPr txBox="1"/>
          <p:nvPr/>
        </p:nvSpPr>
        <p:spPr>
          <a:xfrm>
            <a:off x="476250" y="1562925"/>
            <a:ext cx="8812500" cy="3127200"/>
          </a:xfrm>
          <a:prstGeom prst="rect">
            <a:avLst/>
          </a:prstGeom>
          <a:noFill/>
          <a:ln>
            <a:noFill/>
          </a:ln>
        </p:spPr>
        <p:txBody>
          <a:bodyPr anchorCtr="0" anchor="t" bIns="45700" lIns="91425" spcFirstLastPara="1" rIns="91425" wrap="square" tIns="45700">
            <a:spAutoFit/>
          </a:bodyPr>
          <a:lstStyle/>
          <a:p>
            <a:pPr indent="0" lvl="0" marL="0" marR="0" rtl="0" algn="l">
              <a:lnSpc>
                <a:spcPct val="101785"/>
              </a:lnSpc>
              <a:spcBef>
                <a:spcPts val="0"/>
              </a:spcBef>
              <a:spcAft>
                <a:spcPts val="0"/>
              </a:spcAft>
              <a:buNone/>
            </a:pPr>
            <a:r>
              <a:rPr b="0" i="0" lang="es" sz="1350" u="none" cap="none" strike="noStrike">
                <a:solidFill>
                  <a:srgbClr val="569CD6"/>
                </a:solidFill>
                <a:highlight>
                  <a:srgbClr val="000000"/>
                </a:highlight>
                <a:latin typeface="Consolas"/>
                <a:ea typeface="Consolas"/>
                <a:cs typeface="Consolas"/>
                <a:sym typeface="Consolas"/>
              </a:rPr>
              <a:t>class</a:t>
            </a:r>
            <a:r>
              <a:rPr b="0" i="0" lang="es" sz="1350" u="none" cap="none" strike="noStrike">
                <a:solidFill>
                  <a:srgbClr val="D4D4D4"/>
                </a:solidFill>
                <a:highlight>
                  <a:srgbClr val="000000"/>
                </a:highlight>
                <a:latin typeface="Consolas"/>
                <a:ea typeface="Consolas"/>
                <a:cs typeface="Consolas"/>
                <a:sym typeface="Consolas"/>
              </a:rPr>
              <a:t> </a:t>
            </a:r>
            <a:r>
              <a:rPr b="0" i="0" lang="es" sz="1350" u="none" cap="none" strike="noStrike">
                <a:solidFill>
                  <a:srgbClr val="4EC9B0"/>
                </a:solidFill>
                <a:highlight>
                  <a:srgbClr val="000000"/>
                </a:highlight>
                <a:latin typeface="Consolas"/>
                <a:ea typeface="Consolas"/>
                <a:cs typeface="Consolas"/>
                <a:sym typeface="Consolas"/>
              </a:rPr>
              <a:t>UserRegisterForm</a:t>
            </a:r>
            <a:r>
              <a:rPr b="0" i="0" lang="es" sz="1350" u="none" cap="none" strike="noStrike">
                <a:solidFill>
                  <a:srgbClr val="D4D4D4"/>
                </a:solidFill>
                <a:highlight>
                  <a:srgbClr val="000000"/>
                </a:highlight>
                <a:latin typeface="Consolas"/>
                <a:ea typeface="Consolas"/>
                <a:cs typeface="Consolas"/>
                <a:sym typeface="Consolas"/>
              </a:rPr>
              <a:t>(</a:t>
            </a:r>
            <a:r>
              <a:rPr b="0" i="0" lang="es" sz="1350" u="none" cap="none" strike="noStrike">
                <a:solidFill>
                  <a:srgbClr val="4EC9B0"/>
                </a:solidFill>
                <a:highlight>
                  <a:srgbClr val="000000"/>
                </a:highlight>
                <a:latin typeface="Consolas"/>
                <a:ea typeface="Consolas"/>
                <a:cs typeface="Consolas"/>
                <a:sym typeface="Consolas"/>
              </a:rPr>
              <a:t>UserCreationForm</a:t>
            </a:r>
            <a:r>
              <a:rPr b="0" i="0" lang="es" sz="1350" u="none" cap="none" strike="noStrike">
                <a:solidFill>
                  <a:srgbClr val="D4D4D4"/>
                </a:solidFill>
                <a:highlight>
                  <a:srgbClr val="000000"/>
                </a:highlight>
                <a:latin typeface="Consolas"/>
                <a:ea typeface="Consolas"/>
                <a:cs typeface="Consolas"/>
                <a:sym typeface="Consolas"/>
              </a:rPr>
              <a:t>):</a:t>
            </a:r>
            <a:endParaRPr b="0" i="0" sz="1350" u="none" cap="none" strike="noStrike">
              <a:solidFill>
                <a:srgbClr val="000000"/>
              </a:solidFill>
              <a:highlight>
                <a:srgbClr val="000000"/>
              </a:highlight>
              <a:latin typeface="Calibri"/>
              <a:ea typeface="Calibri"/>
              <a:cs typeface="Calibri"/>
              <a:sym typeface="Calibri"/>
            </a:endParaRPr>
          </a:p>
          <a:p>
            <a:pPr indent="0" lvl="0" marL="0" marR="0" rtl="0" algn="l">
              <a:lnSpc>
                <a:spcPct val="101785"/>
              </a:lnSpc>
              <a:spcBef>
                <a:spcPts val="800"/>
              </a:spcBef>
              <a:spcAft>
                <a:spcPts val="0"/>
              </a:spcAft>
              <a:buNone/>
            </a:pPr>
            <a:r>
              <a:rPr b="0" i="0" lang="es" sz="1350" u="none" cap="none" strike="noStrike">
                <a:solidFill>
                  <a:srgbClr val="D4D4D4"/>
                </a:solidFill>
                <a:highlight>
                  <a:srgbClr val="000000"/>
                </a:highlight>
                <a:latin typeface="Consolas"/>
                <a:ea typeface="Consolas"/>
                <a:cs typeface="Consolas"/>
                <a:sym typeface="Consolas"/>
              </a:rPr>
              <a:t>    </a:t>
            </a:r>
            <a:r>
              <a:rPr b="0" i="0" lang="es" sz="1350" u="none" cap="none" strike="noStrike">
                <a:solidFill>
                  <a:srgbClr val="9CDCFE"/>
                </a:solidFill>
                <a:highlight>
                  <a:srgbClr val="000000"/>
                </a:highlight>
                <a:latin typeface="Consolas"/>
                <a:ea typeface="Consolas"/>
                <a:cs typeface="Consolas"/>
                <a:sym typeface="Consolas"/>
              </a:rPr>
              <a:t>email</a:t>
            </a:r>
            <a:r>
              <a:rPr b="0" i="0" lang="es" sz="1350" u="none" cap="none" strike="noStrike">
                <a:solidFill>
                  <a:srgbClr val="D4D4D4"/>
                </a:solidFill>
                <a:highlight>
                  <a:srgbClr val="000000"/>
                </a:highlight>
                <a:latin typeface="Consolas"/>
                <a:ea typeface="Consolas"/>
                <a:cs typeface="Consolas"/>
                <a:sym typeface="Consolas"/>
              </a:rPr>
              <a:t> = </a:t>
            </a:r>
            <a:r>
              <a:rPr b="0" i="0" lang="es" sz="1350" u="none" cap="none" strike="noStrike">
                <a:solidFill>
                  <a:srgbClr val="4EC9B0"/>
                </a:solidFill>
                <a:highlight>
                  <a:srgbClr val="000000"/>
                </a:highlight>
                <a:latin typeface="Consolas"/>
                <a:ea typeface="Consolas"/>
                <a:cs typeface="Consolas"/>
                <a:sym typeface="Consolas"/>
              </a:rPr>
              <a:t>forms</a:t>
            </a:r>
            <a:r>
              <a:rPr b="0" i="0" lang="es" sz="1350" u="none" cap="none" strike="noStrike">
                <a:solidFill>
                  <a:srgbClr val="D4D4D4"/>
                </a:solidFill>
                <a:highlight>
                  <a:srgbClr val="000000"/>
                </a:highlight>
                <a:latin typeface="Consolas"/>
                <a:ea typeface="Consolas"/>
                <a:cs typeface="Consolas"/>
                <a:sym typeface="Consolas"/>
              </a:rPr>
              <a:t>.</a:t>
            </a:r>
            <a:r>
              <a:rPr b="0" i="0" lang="es" sz="1350" u="none" cap="none" strike="noStrike">
                <a:solidFill>
                  <a:srgbClr val="4EC9B0"/>
                </a:solidFill>
                <a:highlight>
                  <a:srgbClr val="000000"/>
                </a:highlight>
                <a:latin typeface="Consolas"/>
                <a:ea typeface="Consolas"/>
                <a:cs typeface="Consolas"/>
                <a:sym typeface="Consolas"/>
              </a:rPr>
              <a:t>EmailField</a:t>
            </a:r>
            <a:r>
              <a:rPr b="0" i="0" lang="es" sz="1350" u="none" cap="none" strike="noStrike">
                <a:solidFill>
                  <a:srgbClr val="D4D4D4"/>
                </a:solidFill>
                <a:highlight>
                  <a:srgbClr val="000000"/>
                </a:highlight>
                <a:latin typeface="Consolas"/>
                <a:ea typeface="Consolas"/>
                <a:cs typeface="Consolas"/>
                <a:sym typeface="Consolas"/>
              </a:rPr>
              <a:t>()</a:t>
            </a:r>
            <a:endParaRPr b="0" i="0" sz="1350" u="none" cap="none" strike="noStrike">
              <a:solidFill>
                <a:srgbClr val="000000"/>
              </a:solidFill>
              <a:highlight>
                <a:srgbClr val="000000"/>
              </a:highlight>
              <a:latin typeface="Calibri"/>
              <a:ea typeface="Calibri"/>
              <a:cs typeface="Calibri"/>
              <a:sym typeface="Calibri"/>
            </a:endParaRPr>
          </a:p>
          <a:p>
            <a:pPr indent="0" lvl="0" marL="0" marR="0" rtl="0" algn="l">
              <a:lnSpc>
                <a:spcPct val="101785"/>
              </a:lnSpc>
              <a:spcBef>
                <a:spcPts val="800"/>
              </a:spcBef>
              <a:spcAft>
                <a:spcPts val="0"/>
              </a:spcAft>
              <a:buNone/>
            </a:pPr>
            <a:r>
              <a:rPr b="0" i="0" lang="es" sz="1350" u="none" cap="none" strike="noStrike">
                <a:solidFill>
                  <a:srgbClr val="D4D4D4"/>
                </a:solidFill>
                <a:highlight>
                  <a:srgbClr val="000000"/>
                </a:highlight>
                <a:latin typeface="Consolas"/>
                <a:ea typeface="Consolas"/>
                <a:cs typeface="Consolas"/>
                <a:sym typeface="Consolas"/>
              </a:rPr>
              <a:t>    </a:t>
            </a:r>
            <a:r>
              <a:rPr b="0" i="0" lang="es" sz="1350" u="none" cap="none" strike="noStrike">
                <a:solidFill>
                  <a:srgbClr val="9CDCFE"/>
                </a:solidFill>
                <a:highlight>
                  <a:srgbClr val="000000"/>
                </a:highlight>
                <a:latin typeface="Consolas"/>
                <a:ea typeface="Consolas"/>
                <a:cs typeface="Consolas"/>
                <a:sym typeface="Consolas"/>
              </a:rPr>
              <a:t>password1</a:t>
            </a:r>
            <a:r>
              <a:rPr b="0" i="0" lang="es" sz="1350" u="none" cap="none" strike="noStrike">
                <a:solidFill>
                  <a:srgbClr val="D4D4D4"/>
                </a:solidFill>
                <a:highlight>
                  <a:srgbClr val="000000"/>
                </a:highlight>
                <a:latin typeface="Consolas"/>
                <a:ea typeface="Consolas"/>
                <a:cs typeface="Consolas"/>
                <a:sym typeface="Consolas"/>
              </a:rPr>
              <a:t> = </a:t>
            </a:r>
            <a:r>
              <a:rPr b="0" i="0" lang="es" sz="1350" u="none" cap="none" strike="noStrike">
                <a:solidFill>
                  <a:srgbClr val="4EC9B0"/>
                </a:solidFill>
                <a:highlight>
                  <a:srgbClr val="000000"/>
                </a:highlight>
                <a:latin typeface="Consolas"/>
                <a:ea typeface="Consolas"/>
                <a:cs typeface="Consolas"/>
                <a:sym typeface="Consolas"/>
              </a:rPr>
              <a:t>forms</a:t>
            </a:r>
            <a:r>
              <a:rPr b="0" i="0" lang="es" sz="1350" u="none" cap="none" strike="noStrike">
                <a:solidFill>
                  <a:srgbClr val="D4D4D4"/>
                </a:solidFill>
                <a:highlight>
                  <a:srgbClr val="000000"/>
                </a:highlight>
                <a:latin typeface="Consolas"/>
                <a:ea typeface="Consolas"/>
                <a:cs typeface="Consolas"/>
                <a:sym typeface="Consolas"/>
              </a:rPr>
              <a:t>.</a:t>
            </a:r>
            <a:r>
              <a:rPr b="0" i="0" lang="es" sz="1350" u="none" cap="none" strike="noStrike">
                <a:solidFill>
                  <a:srgbClr val="4EC9B0"/>
                </a:solidFill>
                <a:highlight>
                  <a:srgbClr val="000000"/>
                </a:highlight>
                <a:latin typeface="Consolas"/>
                <a:ea typeface="Consolas"/>
                <a:cs typeface="Consolas"/>
                <a:sym typeface="Consolas"/>
              </a:rPr>
              <a:t>CharField</a:t>
            </a:r>
            <a:r>
              <a:rPr b="0" i="0" lang="es" sz="1350" u="none" cap="none" strike="noStrike">
                <a:solidFill>
                  <a:srgbClr val="D4D4D4"/>
                </a:solidFill>
                <a:highlight>
                  <a:srgbClr val="000000"/>
                </a:highlight>
                <a:latin typeface="Consolas"/>
                <a:ea typeface="Consolas"/>
                <a:cs typeface="Consolas"/>
                <a:sym typeface="Consolas"/>
              </a:rPr>
              <a:t>(</a:t>
            </a:r>
            <a:r>
              <a:rPr b="0" i="0" lang="es" sz="1350" u="none" cap="none" strike="noStrike">
                <a:solidFill>
                  <a:srgbClr val="9CDCFE"/>
                </a:solidFill>
                <a:highlight>
                  <a:srgbClr val="000000"/>
                </a:highlight>
                <a:latin typeface="Consolas"/>
                <a:ea typeface="Consolas"/>
                <a:cs typeface="Consolas"/>
                <a:sym typeface="Consolas"/>
              </a:rPr>
              <a:t>label</a:t>
            </a:r>
            <a:r>
              <a:rPr b="0" i="0" lang="es" sz="1350" u="none" cap="none" strike="noStrike">
                <a:solidFill>
                  <a:srgbClr val="D4D4D4"/>
                </a:solidFill>
                <a:highlight>
                  <a:srgbClr val="000000"/>
                </a:highlight>
                <a:latin typeface="Consolas"/>
                <a:ea typeface="Consolas"/>
                <a:cs typeface="Consolas"/>
                <a:sym typeface="Consolas"/>
              </a:rPr>
              <a:t>=</a:t>
            </a:r>
            <a:r>
              <a:rPr b="0" i="0" lang="es" sz="1350" u="none" cap="none" strike="noStrike">
                <a:solidFill>
                  <a:srgbClr val="CE9178"/>
                </a:solidFill>
                <a:highlight>
                  <a:srgbClr val="000000"/>
                </a:highlight>
                <a:latin typeface="Consolas"/>
                <a:ea typeface="Consolas"/>
                <a:cs typeface="Consolas"/>
                <a:sym typeface="Consolas"/>
              </a:rPr>
              <a:t>"Contraseña"</a:t>
            </a:r>
            <a:r>
              <a:rPr b="0" i="0" lang="es" sz="1350" u="none" cap="none" strike="noStrike">
                <a:solidFill>
                  <a:srgbClr val="D4D4D4"/>
                </a:solidFill>
                <a:highlight>
                  <a:srgbClr val="000000"/>
                </a:highlight>
                <a:latin typeface="Consolas"/>
                <a:ea typeface="Consolas"/>
                <a:cs typeface="Consolas"/>
                <a:sym typeface="Consolas"/>
              </a:rPr>
              <a:t>, </a:t>
            </a:r>
            <a:r>
              <a:rPr b="0" i="0" lang="es" sz="1350" u="none" cap="none" strike="noStrike">
                <a:solidFill>
                  <a:srgbClr val="9CDCFE"/>
                </a:solidFill>
                <a:highlight>
                  <a:srgbClr val="000000"/>
                </a:highlight>
                <a:latin typeface="Consolas"/>
                <a:ea typeface="Consolas"/>
                <a:cs typeface="Consolas"/>
                <a:sym typeface="Consolas"/>
              </a:rPr>
              <a:t>widget</a:t>
            </a:r>
            <a:r>
              <a:rPr b="0" i="0" lang="es" sz="1350" u="none" cap="none" strike="noStrike">
                <a:solidFill>
                  <a:srgbClr val="D4D4D4"/>
                </a:solidFill>
                <a:highlight>
                  <a:srgbClr val="000000"/>
                </a:highlight>
                <a:latin typeface="Consolas"/>
                <a:ea typeface="Consolas"/>
                <a:cs typeface="Consolas"/>
                <a:sym typeface="Consolas"/>
              </a:rPr>
              <a:t>=</a:t>
            </a:r>
            <a:r>
              <a:rPr b="0" i="0" lang="es" sz="1350" u="none" cap="none" strike="noStrike">
                <a:solidFill>
                  <a:srgbClr val="4EC9B0"/>
                </a:solidFill>
                <a:highlight>
                  <a:srgbClr val="000000"/>
                </a:highlight>
                <a:latin typeface="Consolas"/>
                <a:ea typeface="Consolas"/>
                <a:cs typeface="Consolas"/>
                <a:sym typeface="Consolas"/>
              </a:rPr>
              <a:t>forms</a:t>
            </a:r>
            <a:r>
              <a:rPr b="0" i="0" lang="es" sz="1350" u="none" cap="none" strike="noStrike">
                <a:solidFill>
                  <a:srgbClr val="D4D4D4"/>
                </a:solidFill>
                <a:highlight>
                  <a:srgbClr val="000000"/>
                </a:highlight>
                <a:latin typeface="Consolas"/>
                <a:ea typeface="Consolas"/>
                <a:cs typeface="Consolas"/>
                <a:sym typeface="Consolas"/>
              </a:rPr>
              <a:t>.</a:t>
            </a:r>
            <a:r>
              <a:rPr b="0" i="0" lang="es" sz="1350" u="none" cap="none" strike="noStrike">
                <a:solidFill>
                  <a:srgbClr val="4EC9B0"/>
                </a:solidFill>
                <a:highlight>
                  <a:srgbClr val="000000"/>
                </a:highlight>
                <a:latin typeface="Consolas"/>
                <a:ea typeface="Consolas"/>
                <a:cs typeface="Consolas"/>
                <a:sym typeface="Consolas"/>
              </a:rPr>
              <a:t>PasswordInput</a:t>
            </a:r>
            <a:r>
              <a:rPr b="0" i="0" lang="es" sz="1350" u="none" cap="none" strike="noStrike">
                <a:solidFill>
                  <a:srgbClr val="D4D4D4"/>
                </a:solidFill>
                <a:highlight>
                  <a:srgbClr val="000000"/>
                </a:highlight>
                <a:latin typeface="Consolas"/>
                <a:ea typeface="Consolas"/>
                <a:cs typeface="Consolas"/>
                <a:sym typeface="Consolas"/>
              </a:rPr>
              <a:t>)</a:t>
            </a:r>
            <a:endParaRPr b="0" i="0" sz="1350" u="none" cap="none" strike="noStrike">
              <a:solidFill>
                <a:srgbClr val="000000"/>
              </a:solidFill>
              <a:highlight>
                <a:srgbClr val="000000"/>
              </a:highlight>
              <a:latin typeface="Calibri"/>
              <a:ea typeface="Calibri"/>
              <a:cs typeface="Calibri"/>
              <a:sym typeface="Calibri"/>
            </a:endParaRPr>
          </a:p>
          <a:p>
            <a:pPr indent="0" lvl="0" marL="0" marR="0" rtl="0" algn="l">
              <a:lnSpc>
                <a:spcPct val="101785"/>
              </a:lnSpc>
              <a:spcBef>
                <a:spcPts val="800"/>
              </a:spcBef>
              <a:spcAft>
                <a:spcPts val="0"/>
              </a:spcAft>
              <a:buNone/>
            </a:pPr>
            <a:r>
              <a:rPr b="0" i="0" lang="es" sz="1350" u="none" cap="none" strike="noStrike">
                <a:solidFill>
                  <a:srgbClr val="D4D4D4"/>
                </a:solidFill>
                <a:highlight>
                  <a:srgbClr val="000000"/>
                </a:highlight>
                <a:latin typeface="Consolas"/>
                <a:ea typeface="Consolas"/>
                <a:cs typeface="Consolas"/>
                <a:sym typeface="Consolas"/>
              </a:rPr>
              <a:t>    </a:t>
            </a:r>
            <a:r>
              <a:rPr b="0" i="0" lang="es" sz="1350" u="none" cap="none" strike="noStrike">
                <a:solidFill>
                  <a:srgbClr val="9CDCFE"/>
                </a:solidFill>
                <a:highlight>
                  <a:srgbClr val="000000"/>
                </a:highlight>
                <a:latin typeface="Consolas"/>
                <a:ea typeface="Consolas"/>
                <a:cs typeface="Consolas"/>
                <a:sym typeface="Consolas"/>
              </a:rPr>
              <a:t>password2</a:t>
            </a:r>
            <a:r>
              <a:rPr b="0" i="0" lang="es" sz="1350" u="none" cap="none" strike="noStrike">
                <a:solidFill>
                  <a:srgbClr val="D4D4D4"/>
                </a:solidFill>
                <a:highlight>
                  <a:srgbClr val="000000"/>
                </a:highlight>
                <a:latin typeface="Consolas"/>
                <a:ea typeface="Consolas"/>
                <a:cs typeface="Consolas"/>
                <a:sym typeface="Consolas"/>
              </a:rPr>
              <a:t> = </a:t>
            </a:r>
            <a:r>
              <a:rPr b="0" i="0" lang="es" sz="1350" u="none" cap="none" strike="noStrike">
                <a:solidFill>
                  <a:srgbClr val="4EC9B0"/>
                </a:solidFill>
                <a:highlight>
                  <a:srgbClr val="000000"/>
                </a:highlight>
                <a:latin typeface="Consolas"/>
                <a:ea typeface="Consolas"/>
                <a:cs typeface="Consolas"/>
                <a:sym typeface="Consolas"/>
              </a:rPr>
              <a:t>forms</a:t>
            </a:r>
            <a:r>
              <a:rPr b="0" i="0" lang="es" sz="1350" u="none" cap="none" strike="noStrike">
                <a:solidFill>
                  <a:srgbClr val="D4D4D4"/>
                </a:solidFill>
                <a:highlight>
                  <a:srgbClr val="000000"/>
                </a:highlight>
                <a:latin typeface="Consolas"/>
                <a:ea typeface="Consolas"/>
                <a:cs typeface="Consolas"/>
                <a:sym typeface="Consolas"/>
              </a:rPr>
              <a:t>.</a:t>
            </a:r>
            <a:r>
              <a:rPr b="0" i="0" lang="es" sz="1350" u="none" cap="none" strike="noStrike">
                <a:solidFill>
                  <a:srgbClr val="4EC9B0"/>
                </a:solidFill>
                <a:highlight>
                  <a:srgbClr val="000000"/>
                </a:highlight>
                <a:latin typeface="Consolas"/>
                <a:ea typeface="Consolas"/>
                <a:cs typeface="Consolas"/>
                <a:sym typeface="Consolas"/>
              </a:rPr>
              <a:t>CharField</a:t>
            </a:r>
            <a:r>
              <a:rPr b="0" i="0" lang="es" sz="1350" u="none" cap="none" strike="noStrike">
                <a:solidFill>
                  <a:srgbClr val="D4D4D4"/>
                </a:solidFill>
                <a:highlight>
                  <a:srgbClr val="000000"/>
                </a:highlight>
                <a:latin typeface="Consolas"/>
                <a:ea typeface="Consolas"/>
                <a:cs typeface="Consolas"/>
                <a:sym typeface="Consolas"/>
              </a:rPr>
              <a:t>(</a:t>
            </a:r>
            <a:r>
              <a:rPr b="0" i="0" lang="es" sz="1350" u="none" cap="none" strike="noStrike">
                <a:solidFill>
                  <a:srgbClr val="9CDCFE"/>
                </a:solidFill>
                <a:highlight>
                  <a:srgbClr val="000000"/>
                </a:highlight>
                <a:latin typeface="Consolas"/>
                <a:ea typeface="Consolas"/>
                <a:cs typeface="Consolas"/>
                <a:sym typeface="Consolas"/>
              </a:rPr>
              <a:t>label</a:t>
            </a:r>
            <a:r>
              <a:rPr b="0" i="0" lang="es" sz="1350" u="none" cap="none" strike="noStrike">
                <a:solidFill>
                  <a:srgbClr val="D4D4D4"/>
                </a:solidFill>
                <a:highlight>
                  <a:srgbClr val="000000"/>
                </a:highlight>
                <a:latin typeface="Consolas"/>
                <a:ea typeface="Consolas"/>
                <a:cs typeface="Consolas"/>
                <a:sym typeface="Consolas"/>
              </a:rPr>
              <a:t>=</a:t>
            </a:r>
            <a:r>
              <a:rPr b="0" i="0" lang="es" sz="1350" u="none" cap="none" strike="noStrike">
                <a:solidFill>
                  <a:srgbClr val="CE9178"/>
                </a:solidFill>
                <a:highlight>
                  <a:srgbClr val="000000"/>
                </a:highlight>
                <a:latin typeface="Consolas"/>
                <a:ea typeface="Consolas"/>
                <a:cs typeface="Consolas"/>
                <a:sym typeface="Consolas"/>
              </a:rPr>
              <a:t>"Repetir contraseña"</a:t>
            </a:r>
            <a:r>
              <a:rPr b="0" i="0" lang="es" sz="1350" u="none" cap="none" strike="noStrike">
                <a:solidFill>
                  <a:srgbClr val="D4D4D4"/>
                </a:solidFill>
                <a:highlight>
                  <a:srgbClr val="000000"/>
                </a:highlight>
                <a:latin typeface="Consolas"/>
                <a:ea typeface="Consolas"/>
                <a:cs typeface="Consolas"/>
                <a:sym typeface="Consolas"/>
              </a:rPr>
              <a:t>, </a:t>
            </a:r>
            <a:r>
              <a:rPr b="0" i="0" lang="es" sz="1350" u="none" cap="none" strike="noStrike">
                <a:solidFill>
                  <a:srgbClr val="9CDCFE"/>
                </a:solidFill>
                <a:highlight>
                  <a:srgbClr val="000000"/>
                </a:highlight>
                <a:latin typeface="Consolas"/>
                <a:ea typeface="Consolas"/>
                <a:cs typeface="Consolas"/>
                <a:sym typeface="Consolas"/>
              </a:rPr>
              <a:t>widget</a:t>
            </a:r>
            <a:r>
              <a:rPr b="0" i="0" lang="es" sz="1350" u="none" cap="none" strike="noStrike">
                <a:solidFill>
                  <a:srgbClr val="D4D4D4"/>
                </a:solidFill>
                <a:highlight>
                  <a:srgbClr val="000000"/>
                </a:highlight>
                <a:latin typeface="Consolas"/>
                <a:ea typeface="Consolas"/>
                <a:cs typeface="Consolas"/>
                <a:sym typeface="Consolas"/>
              </a:rPr>
              <a:t>=</a:t>
            </a:r>
            <a:r>
              <a:rPr b="0" i="0" lang="es" sz="1350" u="none" cap="none" strike="noStrike">
                <a:solidFill>
                  <a:srgbClr val="4EC9B0"/>
                </a:solidFill>
                <a:highlight>
                  <a:srgbClr val="000000"/>
                </a:highlight>
                <a:latin typeface="Consolas"/>
                <a:ea typeface="Consolas"/>
                <a:cs typeface="Consolas"/>
                <a:sym typeface="Consolas"/>
              </a:rPr>
              <a:t>forms</a:t>
            </a:r>
            <a:r>
              <a:rPr b="0" i="0" lang="es" sz="1350" u="none" cap="none" strike="noStrike">
                <a:solidFill>
                  <a:srgbClr val="D4D4D4"/>
                </a:solidFill>
                <a:highlight>
                  <a:srgbClr val="000000"/>
                </a:highlight>
                <a:latin typeface="Consolas"/>
                <a:ea typeface="Consolas"/>
                <a:cs typeface="Consolas"/>
                <a:sym typeface="Consolas"/>
              </a:rPr>
              <a:t>.</a:t>
            </a:r>
            <a:r>
              <a:rPr b="0" i="0" lang="es" sz="1350" u="none" cap="none" strike="noStrike">
                <a:solidFill>
                  <a:srgbClr val="4EC9B0"/>
                </a:solidFill>
                <a:highlight>
                  <a:srgbClr val="000000"/>
                </a:highlight>
                <a:latin typeface="Consolas"/>
                <a:ea typeface="Consolas"/>
                <a:cs typeface="Consolas"/>
                <a:sym typeface="Consolas"/>
              </a:rPr>
              <a:t>PasswordInput</a:t>
            </a:r>
            <a:r>
              <a:rPr b="0" i="0" lang="es" sz="1350" u="none" cap="none" strike="noStrike">
                <a:solidFill>
                  <a:srgbClr val="D4D4D4"/>
                </a:solidFill>
                <a:highlight>
                  <a:srgbClr val="000000"/>
                </a:highlight>
                <a:latin typeface="Consolas"/>
                <a:ea typeface="Consolas"/>
                <a:cs typeface="Consolas"/>
                <a:sym typeface="Consolas"/>
              </a:rPr>
              <a:t>)</a:t>
            </a:r>
            <a:endParaRPr b="0" i="0" sz="1350" u="none" cap="none" strike="noStrike">
              <a:solidFill>
                <a:srgbClr val="000000"/>
              </a:solidFill>
              <a:highlight>
                <a:srgbClr val="000000"/>
              </a:highlight>
              <a:latin typeface="Calibri"/>
              <a:ea typeface="Calibri"/>
              <a:cs typeface="Calibri"/>
              <a:sym typeface="Calibri"/>
            </a:endParaRPr>
          </a:p>
          <a:p>
            <a:pPr indent="0" lvl="0" marL="0" marR="0" rtl="0" algn="l">
              <a:lnSpc>
                <a:spcPct val="101785"/>
              </a:lnSpc>
              <a:spcBef>
                <a:spcPts val="800"/>
              </a:spcBef>
              <a:spcAft>
                <a:spcPts val="0"/>
              </a:spcAft>
              <a:buNone/>
            </a:pPr>
            <a:r>
              <a:rPr b="0" i="0" lang="es" sz="1350" u="none" cap="none" strike="noStrike">
                <a:solidFill>
                  <a:srgbClr val="D4D4D4"/>
                </a:solidFill>
                <a:highlight>
                  <a:srgbClr val="000000"/>
                </a:highlight>
                <a:latin typeface="Consolas"/>
                <a:ea typeface="Consolas"/>
                <a:cs typeface="Consolas"/>
                <a:sym typeface="Consolas"/>
              </a:rPr>
              <a:t> </a:t>
            </a:r>
            <a:endParaRPr b="0" i="0" sz="1350" u="none" cap="none" strike="noStrike">
              <a:solidFill>
                <a:srgbClr val="000000"/>
              </a:solidFill>
              <a:highlight>
                <a:srgbClr val="000000"/>
              </a:highlight>
              <a:latin typeface="Calibri"/>
              <a:ea typeface="Calibri"/>
              <a:cs typeface="Calibri"/>
              <a:sym typeface="Calibri"/>
            </a:endParaRPr>
          </a:p>
          <a:p>
            <a:pPr indent="0" lvl="0" marL="0" marR="0" rtl="0" algn="l">
              <a:lnSpc>
                <a:spcPct val="101785"/>
              </a:lnSpc>
              <a:spcBef>
                <a:spcPts val="800"/>
              </a:spcBef>
              <a:spcAft>
                <a:spcPts val="0"/>
              </a:spcAft>
              <a:buNone/>
            </a:pPr>
            <a:r>
              <a:rPr b="0" i="0" lang="es" sz="1350" u="none" cap="none" strike="noStrike">
                <a:solidFill>
                  <a:srgbClr val="D4D4D4"/>
                </a:solidFill>
                <a:highlight>
                  <a:srgbClr val="000000"/>
                </a:highlight>
                <a:latin typeface="Consolas"/>
                <a:ea typeface="Consolas"/>
                <a:cs typeface="Consolas"/>
                <a:sym typeface="Consolas"/>
              </a:rPr>
              <a:t>    </a:t>
            </a:r>
            <a:r>
              <a:rPr b="0" i="0" lang="es" sz="1350" u="none" cap="none" strike="noStrike">
                <a:solidFill>
                  <a:srgbClr val="569CD6"/>
                </a:solidFill>
                <a:highlight>
                  <a:srgbClr val="000000"/>
                </a:highlight>
                <a:latin typeface="Consolas"/>
                <a:ea typeface="Consolas"/>
                <a:cs typeface="Consolas"/>
                <a:sym typeface="Consolas"/>
              </a:rPr>
              <a:t>class</a:t>
            </a:r>
            <a:r>
              <a:rPr b="0" i="0" lang="es" sz="1350" u="none" cap="none" strike="noStrike">
                <a:solidFill>
                  <a:srgbClr val="D4D4D4"/>
                </a:solidFill>
                <a:highlight>
                  <a:srgbClr val="000000"/>
                </a:highlight>
                <a:latin typeface="Consolas"/>
                <a:ea typeface="Consolas"/>
                <a:cs typeface="Consolas"/>
                <a:sym typeface="Consolas"/>
              </a:rPr>
              <a:t> </a:t>
            </a:r>
            <a:r>
              <a:rPr b="0" i="0" lang="es" sz="1350" u="none" cap="none" strike="noStrike">
                <a:solidFill>
                  <a:srgbClr val="4EC9B0"/>
                </a:solidFill>
                <a:highlight>
                  <a:srgbClr val="000000"/>
                </a:highlight>
                <a:latin typeface="Consolas"/>
                <a:ea typeface="Consolas"/>
                <a:cs typeface="Consolas"/>
                <a:sym typeface="Consolas"/>
              </a:rPr>
              <a:t>Meta</a:t>
            </a:r>
            <a:r>
              <a:rPr b="0" i="0" lang="es" sz="1350" u="none" cap="none" strike="noStrike">
                <a:solidFill>
                  <a:srgbClr val="D4D4D4"/>
                </a:solidFill>
                <a:highlight>
                  <a:srgbClr val="000000"/>
                </a:highlight>
                <a:latin typeface="Consolas"/>
                <a:ea typeface="Consolas"/>
                <a:cs typeface="Consolas"/>
                <a:sym typeface="Consolas"/>
              </a:rPr>
              <a:t>:</a:t>
            </a:r>
            <a:endParaRPr b="0" i="0" sz="1350" u="none" cap="none" strike="noStrike">
              <a:solidFill>
                <a:srgbClr val="000000"/>
              </a:solidFill>
              <a:highlight>
                <a:srgbClr val="000000"/>
              </a:highlight>
              <a:latin typeface="Calibri"/>
              <a:ea typeface="Calibri"/>
              <a:cs typeface="Calibri"/>
              <a:sym typeface="Calibri"/>
            </a:endParaRPr>
          </a:p>
          <a:p>
            <a:pPr indent="0" lvl="0" marL="0" marR="0" rtl="0" algn="l">
              <a:lnSpc>
                <a:spcPct val="101785"/>
              </a:lnSpc>
              <a:spcBef>
                <a:spcPts val="800"/>
              </a:spcBef>
              <a:spcAft>
                <a:spcPts val="0"/>
              </a:spcAft>
              <a:buNone/>
            </a:pPr>
            <a:r>
              <a:rPr b="0" i="0" lang="es" sz="1350" u="none" cap="none" strike="noStrike">
                <a:solidFill>
                  <a:srgbClr val="D4D4D4"/>
                </a:solidFill>
                <a:highlight>
                  <a:srgbClr val="000000"/>
                </a:highlight>
                <a:latin typeface="Consolas"/>
                <a:ea typeface="Consolas"/>
                <a:cs typeface="Consolas"/>
                <a:sym typeface="Consolas"/>
              </a:rPr>
              <a:t>        </a:t>
            </a:r>
            <a:r>
              <a:rPr b="0" i="0" lang="es" sz="1350" u="none" cap="none" strike="noStrike">
                <a:solidFill>
                  <a:srgbClr val="9CDCFE"/>
                </a:solidFill>
                <a:highlight>
                  <a:srgbClr val="000000"/>
                </a:highlight>
                <a:latin typeface="Consolas"/>
                <a:ea typeface="Consolas"/>
                <a:cs typeface="Consolas"/>
                <a:sym typeface="Consolas"/>
              </a:rPr>
              <a:t>model</a:t>
            </a:r>
            <a:r>
              <a:rPr b="0" i="0" lang="es" sz="1350" u="none" cap="none" strike="noStrike">
                <a:solidFill>
                  <a:srgbClr val="D4D4D4"/>
                </a:solidFill>
                <a:highlight>
                  <a:srgbClr val="000000"/>
                </a:highlight>
                <a:latin typeface="Consolas"/>
                <a:ea typeface="Consolas"/>
                <a:cs typeface="Consolas"/>
                <a:sym typeface="Consolas"/>
              </a:rPr>
              <a:t> = </a:t>
            </a:r>
            <a:r>
              <a:rPr b="0" i="0" lang="es" sz="1350" u="none" cap="none" strike="noStrike">
                <a:solidFill>
                  <a:srgbClr val="4EC9B0"/>
                </a:solidFill>
                <a:highlight>
                  <a:srgbClr val="000000"/>
                </a:highlight>
                <a:latin typeface="Consolas"/>
                <a:ea typeface="Consolas"/>
                <a:cs typeface="Consolas"/>
                <a:sym typeface="Consolas"/>
              </a:rPr>
              <a:t>User</a:t>
            </a:r>
            <a:endParaRPr b="0" i="0" sz="1350" u="none" cap="none" strike="noStrike">
              <a:solidFill>
                <a:srgbClr val="000000"/>
              </a:solidFill>
              <a:highlight>
                <a:srgbClr val="000000"/>
              </a:highlight>
              <a:latin typeface="Calibri"/>
              <a:ea typeface="Calibri"/>
              <a:cs typeface="Calibri"/>
              <a:sym typeface="Calibri"/>
            </a:endParaRPr>
          </a:p>
          <a:p>
            <a:pPr indent="0" lvl="0" marL="0" marR="0" rtl="0" algn="l">
              <a:lnSpc>
                <a:spcPct val="101785"/>
              </a:lnSpc>
              <a:spcBef>
                <a:spcPts val="800"/>
              </a:spcBef>
              <a:spcAft>
                <a:spcPts val="0"/>
              </a:spcAft>
              <a:buNone/>
            </a:pPr>
            <a:r>
              <a:rPr b="0" i="0" lang="es" sz="1350" u="none" cap="none" strike="noStrike">
                <a:solidFill>
                  <a:srgbClr val="D4D4D4"/>
                </a:solidFill>
                <a:highlight>
                  <a:srgbClr val="000000"/>
                </a:highlight>
                <a:latin typeface="Consolas"/>
                <a:ea typeface="Consolas"/>
                <a:cs typeface="Consolas"/>
                <a:sym typeface="Consolas"/>
              </a:rPr>
              <a:t>        </a:t>
            </a:r>
            <a:r>
              <a:rPr b="0" i="0" lang="es" sz="1350" u="none" cap="none" strike="noStrike">
                <a:solidFill>
                  <a:srgbClr val="9CDCFE"/>
                </a:solidFill>
                <a:highlight>
                  <a:srgbClr val="000000"/>
                </a:highlight>
                <a:latin typeface="Consolas"/>
                <a:ea typeface="Consolas"/>
                <a:cs typeface="Consolas"/>
                <a:sym typeface="Consolas"/>
              </a:rPr>
              <a:t>fields</a:t>
            </a:r>
            <a:r>
              <a:rPr b="0" i="0" lang="es" sz="1350" u="none" cap="none" strike="noStrike">
                <a:solidFill>
                  <a:srgbClr val="D4D4D4"/>
                </a:solidFill>
                <a:highlight>
                  <a:srgbClr val="000000"/>
                </a:highlight>
                <a:latin typeface="Consolas"/>
                <a:ea typeface="Consolas"/>
                <a:cs typeface="Consolas"/>
                <a:sym typeface="Consolas"/>
              </a:rPr>
              <a:t> = [</a:t>
            </a:r>
            <a:r>
              <a:rPr b="0" i="0" lang="es" sz="1350" u="none" cap="none" strike="noStrike">
                <a:solidFill>
                  <a:srgbClr val="CE9178"/>
                </a:solidFill>
                <a:highlight>
                  <a:srgbClr val="000000"/>
                </a:highlight>
                <a:latin typeface="Consolas"/>
                <a:ea typeface="Consolas"/>
                <a:cs typeface="Consolas"/>
                <a:sym typeface="Consolas"/>
              </a:rPr>
              <a:t>'username'</a:t>
            </a:r>
            <a:r>
              <a:rPr b="0" i="0" lang="es" sz="1350" u="none" cap="none" strike="noStrike">
                <a:solidFill>
                  <a:srgbClr val="D4D4D4"/>
                </a:solidFill>
                <a:highlight>
                  <a:srgbClr val="000000"/>
                </a:highlight>
                <a:latin typeface="Consolas"/>
                <a:ea typeface="Consolas"/>
                <a:cs typeface="Consolas"/>
                <a:sym typeface="Consolas"/>
              </a:rPr>
              <a:t>, </a:t>
            </a:r>
            <a:r>
              <a:rPr b="0" i="0" lang="es" sz="1350" u="none" cap="none" strike="noStrike">
                <a:solidFill>
                  <a:srgbClr val="CE9178"/>
                </a:solidFill>
                <a:highlight>
                  <a:srgbClr val="000000"/>
                </a:highlight>
                <a:latin typeface="Consolas"/>
                <a:ea typeface="Consolas"/>
                <a:cs typeface="Consolas"/>
                <a:sym typeface="Consolas"/>
              </a:rPr>
              <a:t>'email'</a:t>
            </a:r>
            <a:r>
              <a:rPr b="0" i="0" lang="es" sz="1350" u="none" cap="none" strike="noStrike">
                <a:solidFill>
                  <a:srgbClr val="D4D4D4"/>
                </a:solidFill>
                <a:highlight>
                  <a:srgbClr val="000000"/>
                </a:highlight>
                <a:latin typeface="Consolas"/>
                <a:ea typeface="Consolas"/>
                <a:cs typeface="Consolas"/>
                <a:sym typeface="Consolas"/>
              </a:rPr>
              <a:t>, </a:t>
            </a:r>
            <a:r>
              <a:rPr b="0" i="0" lang="es" sz="1350" u="none" cap="none" strike="noStrike">
                <a:solidFill>
                  <a:srgbClr val="CE9178"/>
                </a:solidFill>
                <a:highlight>
                  <a:srgbClr val="000000"/>
                </a:highlight>
                <a:latin typeface="Consolas"/>
                <a:ea typeface="Consolas"/>
                <a:cs typeface="Consolas"/>
                <a:sym typeface="Consolas"/>
              </a:rPr>
              <a:t>'password1'</a:t>
            </a:r>
            <a:r>
              <a:rPr b="0" i="0" lang="es" sz="1350" u="none" cap="none" strike="noStrike">
                <a:solidFill>
                  <a:srgbClr val="D4D4D4"/>
                </a:solidFill>
                <a:highlight>
                  <a:srgbClr val="000000"/>
                </a:highlight>
                <a:latin typeface="Consolas"/>
                <a:ea typeface="Consolas"/>
                <a:cs typeface="Consolas"/>
                <a:sym typeface="Consolas"/>
              </a:rPr>
              <a:t>, </a:t>
            </a:r>
            <a:r>
              <a:rPr b="0" i="0" lang="es" sz="1350" u="none" cap="none" strike="noStrike">
                <a:solidFill>
                  <a:srgbClr val="CE9178"/>
                </a:solidFill>
                <a:highlight>
                  <a:srgbClr val="000000"/>
                </a:highlight>
                <a:latin typeface="Consolas"/>
                <a:ea typeface="Consolas"/>
                <a:cs typeface="Consolas"/>
                <a:sym typeface="Consolas"/>
              </a:rPr>
              <a:t>'password2'</a:t>
            </a:r>
            <a:r>
              <a:rPr b="0" i="0" lang="es" sz="1350" u="none" cap="none" strike="noStrike">
                <a:solidFill>
                  <a:srgbClr val="D4D4D4"/>
                </a:solidFill>
                <a:highlight>
                  <a:srgbClr val="000000"/>
                </a:highlight>
                <a:latin typeface="Consolas"/>
                <a:ea typeface="Consolas"/>
                <a:cs typeface="Consolas"/>
                <a:sym typeface="Consolas"/>
              </a:rPr>
              <a:t>]</a:t>
            </a:r>
            <a:endParaRPr b="0" i="0" sz="1350" u="none" cap="none" strike="noStrike">
              <a:solidFill>
                <a:srgbClr val="000000"/>
              </a:solidFill>
              <a:highlight>
                <a:srgbClr val="000000"/>
              </a:highlight>
              <a:latin typeface="Calibri"/>
              <a:ea typeface="Calibri"/>
              <a:cs typeface="Calibri"/>
              <a:sym typeface="Calibri"/>
            </a:endParaRPr>
          </a:p>
          <a:p>
            <a:pPr indent="0" lvl="0" marL="0" marR="0" rtl="0" algn="l">
              <a:lnSpc>
                <a:spcPct val="101785"/>
              </a:lnSpc>
              <a:spcBef>
                <a:spcPts val="800"/>
              </a:spcBef>
              <a:spcAft>
                <a:spcPts val="0"/>
              </a:spcAft>
              <a:buNone/>
            </a:pPr>
            <a:r>
              <a:rPr b="0" i="0" lang="es" sz="1350" u="none" cap="none" strike="noStrike">
                <a:solidFill>
                  <a:srgbClr val="D4D4D4"/>
                </a:solidFill>
                <a:highlight>
                  <a:srgbClr val="000000"/>
                </a:highlight>
                <a:latin typeface="Consolas"/>
                <a:ea typeface="Consolas"/>
                <a:cs typeface="Consolas"/>
                <a:sym typeface="Consolas"/>
              </a:rPr>
              <a:t>        </a:t>
            </a:r>
            <a:r>
              <a:rPr b="0" i="0" lang="es" sz="1350" u="none" cap="none" strike="noStrike">
                <a:solidFill>
                  <a:srgbClr val="6A9955"/>
                </a:solidFill>
                <a:highlight>
                  <a:srgbClr val="000000"/>
                </a:highlight>
                <a:latin typeface="Consolas"/>
                <a:ea typeface="Consolas"/>
                <a:cs typeface="Consolas"/>
                <a:sym typeface="Consolas"/>
              </a:rPr>
              <a:t># Saca los mensajes de ayuda</a:t>
            </a:r>
            <a:endParaRPr b="0" i="0" sz="1350" u="none" cap="none" strike="noStrike">
              <a:solidFill>
                <a:srgbClr val="000000"/>
              </a:solidFill>
              <a:highlight>
                <a:srgbClr val="000000"/>
              </a:highlight>
              <a:latin typeface="Calibri"/>
              <a:ea typeface="Calibri"/>
              <a:cs typeface="Calibri"/>
              <a:sym typeface="Calibri"/>
            </a:endParaRPr>
          </a:p>
          <a:p>
            <a:pPr indent="0" lvl="0" marL="0" marR="0" rtl="0" algn="l">
              <a:lnSpc>
                <a:spcPct val="101785"/>
              </a:lnSpc>
              <a:spcBef>
                <a:spcPts val="800"/>
              </a:spcBef>
              <a:spcAft>
                <a:spcPts val="0"/>
              </a:spcAft>
              <a:buNone/>
            </a:pPr>
            <a:r>
              <a:rPr b="0" i="0" lang="es" sz="1350" u="none" cap="none" strike="noStrike">
                <a:solidFill>
                  <a:srgbClr val="D4D4D4"/>
                </a:solidFill>
                <a:highlight>
                  <a:srgbClr val="000000"/>
                </a:highlight>
                <a:latin typeface="Consolas"/>
                <a:ea typeface="Consolas"/>
                <a:cs typeface="Consolas"/>
                <a:sym typeface="Consolas"/>
              </a:rPr>
              <a:t>        </a:t>
            </a:r>
            <a:r>
              <a:rPr b="0" i="0" lang="es" sz="1350" u="none" cap="none" strike="noStrike">
                <a:solidFill>
                  <a:srgbClr val="9CDCFE"/>
                </a:solidFill>
                <a:highlight>
                  <a:srgbClr val="000000"/>
                </a:highlight>
                <a:latin typeface="Consolas"/>
                <a:ea typeface="Consolas"/>
                <a:cs typeface="Consolas"/>
                <a:sym typeface="Consolas"/>
              </a:rPr>
              <a:t>help_texts</a:t>
            </a:r>
            <a:r>
              <a:rPr b="0" i="0" lang="es" sz="1350" u="none" cap="none" strike="noStrike">
                <a:solidFill>
                  <a:srgbClr val="D4D4D4"/>
                </a:solidFill>
                <a:highlight>
                  <a:srgbClr val="000000"/>
                </a:highlight>
                <a:latin typeface="Consolas"/>
                <a:ea typeface="Consolas"/>
                <a:cs typeface="Consolas"/>
                <a:sym typeface="Consolas"/>
              </a:rPr>
              <a:t> = {</a:t>
            </a:r>
            <a:r>
              <a:rPr b="0" i="0" lang="es" sz="1350" u="none" cap="none" strike="noStrike">
                <a:solidFill>
                  <a:srgbClr val="9CDCFE"/>
                </a:solidFill>
                <a:highlight>
                  <a:srgbClr val="000000"/>
                </a:highlight>
                <a:latin typeface="Consolas"/>
                <a:ea typeface="Consolas"/>
                <a:cs typeface="Consolas"/>
                <a:sym typeface="Consolas"/>
              </a:rPr>
              <a:t>k</a:t>
            </a:r>
            <a:r>
              <a:rPr b="0" i="0" lang="es" sz="1350" u="none" cap="none" strike="noStrike">
                <a:solidFill>
                  <a:srgbClr val="D4D4D4"/>
                </a:solidFill>
                <a:highlight>
                  <a:srgbClr val="000000"/>
                </a:highlight>
                <a:latin typeface="Consolas"/>
                <a:ea typeface="Consolas"/>
                <a:cs typeface="Consolas"/>
                <a:sym typeface="Consolas"/>
              </a:rPr>
              <a:t>:</a:t>
            </a:r>
            <a:r>
              <a:rPr b="0" i="0" lang="es" sz="1350" u="none" cap="none" strike="noStrike">
                <a:solidFill>
                  <a:srgbClr val="CE9178"/>
                </a:solidFill>
                <a:highlight>
                  <a:srgbClr val="000000"/>
                </a:highlight>
                <a:latin typeface="Consolas"/>
                <a:ea typeface="Consolas"/>
                <a:cs typeface="Consolas"/>
                <a:sym typeface="Consolas"/>
              </a:rPr>
              <a:t>""</a:t>
            </a:r>
            <a:r>
              <a:rPr b="0" i="0" lang="es" sz="1350" u="none" cap="none" strike="noStrike">
                <a:solidFill>
                  <a:srgbClr val="D4D4D4"/>
                </a:solidFill>
                <a:highlight>
                  <a:srgbClr val="000000"/>
                </a:highlight>
                <a:latin typeface="Consolas"/>
                <a:ea typeface="Consolas"/>
                <a:cs typeface="Consolas"/>
                <a:sym typeface="Consolas"/>
              </a:rPr>
              <a:t> </a:t>
            </a:r>
            <a:r>
              <a:rPr b="0" i="0" lang="es" sz="1350" u="none" cap="none" strike="noStrike">
                <a:solidFill>
                  <a:srgbClr val="C586C0"/>
                </a:solidFill>
                <a:highlight>
                  <a:srgbClr val="000000"/>
                </a:highlight>
                <a:latin typeface="Consolas"/>
                <a:ea typeface="Consolas"/>
                <a:cs typeface="Consolas"/>
                <a:sym typeface="Consolas"/>
              </a:rPr>
              <a:t>for</a:t>
            </a:r>
            <a:r>
              <a:rPr b="0" i="0" lang="es" sz="1350" u="none" cap="none" strike="noStrike">
                <a:solidFill>
                  <a:srgbClr val="D4D4D4"/>
                </a:solidFill>
                <a:highlight>
                  <a:srgbClr val="000000"/>
                </a:highlight>
                <a:latin typeface="Consolas"/>
                <a:ea typeface="Consolas"/>
                <a:cs typeface="Consolas"/>
                <a:sym typeface="Consolas"/>
              </a:rPr>
              <a:t> </a:t>
            </a:r>
            <a:r>
              <a:rPr b="0" i="0" lang="es" sz="1350" u="none" cap="none" strike="noStrike">
                <a:solidFill>
                  <a:srgbClr val="9CDCFE"/>
                </a:solidFill>
                <a:highlight>
                  <a:srgbClr val="000000"/>
                </a:highlight>
                <a:latin typeface="Consolas"/>
                <a:ea typeface="Consolas"/>
                <a:cs typeface="Consolas"/>
                <a:sym typeface="Consolas"/>
              </a:rPr>
              <a:t>k</a:t>
            </a:r>
            <a:r>
              <a:rPr b="0" i="0" lang="es" sz="1350" u="none" cap="none" strike="noStrike">
                <a:solidFill>
                  <a:srgbClr val="D4D4D4"/>
                </a:solidFill>
                <a:highlight>
                  <a:srgbClr val="000000"/>
                </a:highlight>
                <a:latin typeface="Consolas"/>
                <a:ea typeface="Consolas"/>
                <a:cs typeface="Consolas"/>
                <a:sym typeface="Consolas"/>
              </a:rPr>
              <a:t> </a:t>
            </a:r>
            <a:r>
              <a:rPr b="0" i="0" lang="es" sz="1350" u="none" cap="none" strike="noStrike">
                <a:solidFill>
                  <a:srgbClr val="C586C0"/>
                </a:solidFill>
                <a:highlight>
                  <a:srgbClr val="000000"/>
                </a:highlight>
                <a:latin typeface="Consolas"/>
                <a:ea typeface="Consolas"/>
                <a:cs typeface="Consolas"/>
                <a:sym typeface="Consolas"/>
              </a:rPr>
              <a:t>in</a:t>
            </a:r>
            <a:r>
              <a:rPr b="0" i="0" lang="es" sz="1350" u="none" cap="none" strike="noStrike">
                <a:solidFill>
                  <a:srgbClr val="D4D4D4"/>
                </a:solidFill>
                <a:highlight>
                  <a:srgbClr val="000000"/>
                </a:highlight>
                <a:latin typeface="Consolas"/>
                <a:ea typeface="Consolas"/>
                <a:cs typeface="Consolas"/>
                <a:sym typeface="Consolas"/>
              </a:rPr>
              <a:t> </a:t>
            </a:r>
            <a:r>
              <a:rPr b="0" i="0" lang="es" sz="1350" u="none" cap="none" strike="noStrike">
                <a:solidFill>
                  <a:srgbClr val="9CDCFE"/>
                </a:solidFill>
                <a:highlight>
                  <a:srgbClr val="000000"/>
                </a:highlight>
                <a:latin typeface="Consolas"/>
                <a:ea typeface="Consolas"/>
                <a:cs typeface="Consolas"/>
                <a:sym typeface="Consolas"/>
              </a:rPr>
              <a:t>fields</a:t>
            </a:r>
            <a:r>
              <a:rPr b="0" i="0" lang="es" sz="1350" u="none" cap="none" strike="noStrike">
                <a:solidFill>
                  <a:srgbClr val="D4D4D4"/>
                </a:solidFill>
                <a:highlight>
                  <a:srgbClr val="000000"/>
                </a:highlight>
                <a:latin typeface="Consolas"/>
                <a:ea typeface="Consolas"/>
                <a:cs typeface="Consolas"/>
                <a:sym typeface="Consolas"/>
              </a:rPr>
              <a:t>}</a:t>
            </a:r>
            <a:endParaRPr b="0" i="0" sz="1350" u="none" cap="none" strike="noStrike">
              <a:solidFill>
                <a:srgbClr val="000000"/>
              </a:solidFill>
              <a:highlight>
                <a:srgbClr val="000000"/>
              </a:highlight>
              <a:latin typeface="Calibri"/>
              <a:ea typeface="Calibri"/>
              <a:cs typeface="Calibri"/>
              <a:sym typeface="Calibri"/>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4" name="Shape 624"/>
        <p:cNvGrpSpPr/>
        <p:nvPr/>
      </p:nvGrpSpPr>
      <p:grpSpPr>
        <a:xfrm>
          <a:off x="0" y="0"/>
          <a:ext cx="0" cy="0"/>
          <a:chOff x="0" y="0"/>
          <a:chExt cx="0" cy="0"/>
        </a:xfrm>
      </p:grpSpPr>
      <p:sp>
        <p:nvSpPr>
          <p:cNvPr id="625" name="Google Shape;625;p87"/>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rgbClr val="000000"/>
                </a:solidFill>
                <a:latin typeface="DM Sans"/>
                <a:ea typeface="DM Sans"/>
                <a:cs typeface="DM Sans"/>
                <a:sym typeface="DM Sans"/>
              </a:rPr>
              <a:t>Registro </a:t>
            </a:r>
            <a:endParaRPr b="1" i="0" sz="4000" u="none" cap="none" strike="noStrike">
              <a:solidFill>
                <a:srgbClr val="000000"/>
              </a:solidFill>
              <a:latin typeface="DM Sans"/>
              <a:ea typeface="DM Sans"/>
              <a:cs typeface="DM Sans"/>
              <a:sym typeface="DM Sans"/>
            </a:endParaRPr>
          </a:p>
        </p:txBody>
      </p:sp>
      <p:grpSp>
        <p:nvGrpSpPr>
          <p:cNvPr id="626" name="Google Shape;626;p87"/>
          <p:cNvGrpSpPr/>
          <p:nvPr/>
        </p:nvGrpSpPr>
        <p:grpSpPr>
          <a:xfrm>
            <a:off x="7928851" y="468323"/>
            <a:ext cx="738900" cy="738900"/>
            <a:chOff x="473351" y="619523"/>
            <a:chExt cx="738900" cy="738900"/>
          </a:xfrm>
        </p:grpSpPr>
        <p:sp>
          <p:nvSpPr>
            <p:cNvPr id="627" name="Google Shape;627;p87"/>
            <p:cNvSpPr/>
            <p:nvPr/>
          </p:nvSpPr>
          <p:spPr>
            <a:xfrm>
              <a:off x="473351" y="619523"/>
              <a:ext cx="738900" cy="738900"/>
            </a:xfrm>
            <a:prstGeom prst="ellipse">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28" name="Google Shape;628;p87"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sp>
        <p:nvSpPr>
          <p:cNvPr id="629" name="Google Shape;629;p87"/>
          <p:cNvSpPr txBox="1"/>
          <p:nvPr/>
        </p:nvSpPr>
        <p:spPr>
          <a:xfrm>
            <a:off x="473352" y="1317250"/>
            <a:ext cx="5731500" cy="10158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Clr>
                <a:srgbClr val="000000"/>
              </a:buClr>
              <a:buSzPts val="1350"/>
              <a:buFont typeface="Arial"/>
              <a:buNone/>
            </a:pPr>
            <a:r>
              <a:rPr b="0" i="0" lang="es" sz="1350" u="none" cap="none" strike="noStrike">
                <a:solidFill>
                  <a:srgbClr val="000000"/>
                </a:solidFill>
                <a:latin typeface="DM Sans"/>
                <a:ea typeface="DM Sans"/>
                <a:cs typeface="DM Sans"/>
                <a:sym typeface="DM Sans"/>
              </a:rPr>
              <a:t>Y en la vista usamos “</a:t>
            </a:r>
            <a:r>
              <a:rPr b="0" i="0" lang="es" sz="1350" u="none" cap="none" strike="noStrike">
                <a:solidFill>
                  <a:srgbClr val="000000"/>
                </a:solidFill>
                <a:highlight>
                  <a:srgbClr val="EAFF6A"/>
                </a:highlight>
                <a:latin typeface="DM Sans"/>
                <a:ea typeface="DM Sans"/>
                <a:cs typeface="DM Sans"/>
                <a:sym typeface="DM Sans"/>
              </a:rPr>
              <a:t>nuestro</a:t>
            </a:r>
            <a:r>
              <a:rPr b="0" i="0" lang="es" sz="1350" u="none" cap="none" strike="noStrike">
                <a:solidFill>
                  <a:srgbClr val="000000"/>
                </a:solidFill>
                <a:latin typeface="DM Sans"/>
                <a:ea typeface="DM Sans"/>
                <a:cs typeface="DM Sans"/>
                <a:sym typeface="DM Sans"/>
              </a:rPr>
              <a:t>” form 👇</a:t>
            </a:r>
            <a:endParaRPr b="0" i="0" sz="1350" u="none" cap="none" strike="noStrike">
              <a:solidFill>
                <a:srgbClr val="000000"/>
              </a:solidFill>
              <a:latin typeface="DM Sans"/>
              <a:ea typeface="DM Sans"/>
              <a:cs typeface="DM Sans"/>
              <a:sym typeface="DM Sans"/>
            </a:endParaRPr>
          </a:p>
          <a:p>
            <a:pPr indent="0" lvl="0" marL="0" marR="0" rtl="0" algn="l">
              <a:lnSpc>
                <a:spcPct val="15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5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p:txBody>
      </p:sp>
      <p:pic>
        <p:nvPicPr>
          <p:cNvPr id="630" name="Google Shape;630;p87"/>
          <p:cNvPicPr preferRelativeResize="0"/>
          <p:nvPr/>
        </p:nvPicPr>
        <p:blipFill rotWithShape="1">
          <a:blip r:embed="rId4">
            <a:alphaModFix/>
          </a:blip>
          <a:srcRect b="0" l="0" r="0" t="0"/>
          <a:stretch/>
        </p:blipFill>
        <p:spPr>
          <a:xfrm>
            <a:off x="1665912" y="1779725"/>
            <a:ext cx="5780226" cy="2843249"/>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4" name="Shape 634"/>
        <p:cNvGrpSpPr/>
        <p:nvPr/>
      </p:nvGrpSpPr>
      <p:grpSpPr>
        <a:xfrm>
          <a:off x="0" y="0"/>
          <a:ext cx="0" cy="0"/>
          <a:chOff x="0" y="0"/>
          <a:chExt cx="0" cy="0"/>
        </a:xfrm>
      </p:grpSpPr>
      <p:sp>
        <p:nvSpPr>
          <p:cNvPr id="635" name="Google Shape;635;p88"/>
          <p:cNvSpPr txBox="1"/>
          <p:nvPr/>
        </p:nvSpPr>
        <p:spPr>
          <a:xfrm>
            <a:off x="1461300" y="2202300"/>
            <a:ext cx="6221400" cy="12930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Clr>
                <a:srgbClr val="000000"/>
              </a:buClr>
              <a:buSzPts val="4000"/>
              <a:buFont typeface="Arial"/>
              <a:buNone/>
            </a:pPr>
            <a:r>
              <a:rPr b="1" lang="es" sz="4000">
                <a:solidFill>
                  <a:srgbClr val="000000"/>
                </a:solidFill>
                <a:latin typeface="DM Sans"/>
                <a:ea typeface="DM Sans"/>
                <a:cs typeface="DM Sans"/>
                <a:sym typeface="DM Sans"/>
              </a:rPr>
              <a:t>Logout</a:t>
            </a:r>
            <a:endParaRPr b="1" sz="4000">
              <a:solidFill>
                <a:srgbClr val="000000"/>
              </a:solidFill>
              <a:latin typeface="DM Sans"/>
              <a:ea typeface="DM Sans"/>
              <a:cs typeface="DM Sans"/>
              <a:sym typeface="DM Sans"/>
            </a:endParaRPr>
          </a:p>
          <a:p>
            <a:pPr indent="0" lvl="0" marL="0" marR="0" rtl="0" algn="l">
              <a:lnSpc>
                <a:spcPct val="90000"/>
              </a:lnSpc>
              <a:spcBef>
                <a:spcPts val="0"/>
              </a:spcBef>
              <a:spcAft>
                <a:spcPts val="0"/>
              </a:spcAft>
              <a:buClr>
                <a:srgbClr val="000000"/>
              </a:buClr>
              <a:buSzPts val="4000"/>
              <a:buFont typeface="Arial"/>
              <a:buNone/>
            </a:pPr>
            <a:r>
              <a:t/>
            </a:r>
            <a:endParaRPr b="1" sz="4000">
              <a:solidFill>
                <a:srgbClr val="000000"/>
              </a:solidFill>
              <a:latin typeface="DM Sans"/>
              <a:ea typeface="DM Sans"/>
              <a:cs typeface="DM Sans"/>
              <a:sym typeface="DM Sans"/>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9" name="Shape 639"/>
        <p:cNvGrpSpPr/>
        <p:nvPr/>
      </p:nvGrpSpPr>
      <p:grpSpPr>
        <a:xfrm>
          <a:off x="0" y="0"/>
          <a:ext cx="0" cy="0"/>
          <a:chOff x="0" y="0"/>
          <a:chExt cx="0" cy="0"/>
        </a:xfrm>
      </p:grpSpPr>
      <p:sp>
        <p:nvSpPr>
          <p:cNvPr id="640" name="Google Shape;640;p89"/>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rgbClr val="000000"/>
                </a:solidFill>
                <a:latin typeface="DM Sans"/>
                <a:ea typeface="DM Sans"/>
                <a:cs typeface="DM Sans"/>
                <a:sym typeface="DM Sans"/>
              </a:rPr>
              <a:t>Logout</a:t>
            </a:r>
            <a:endParaRPr b="1" i="0" sz="4000" u="none" cap="none" strike="noStrike">
              <a:solidFill>
                <a:srgbClr val="000000"/>
              </a:solidFill>
              <a:latin typeface="DM Sans"/>
              <a:ea typeface="DM Sans"/>
              <a:cs typeface="DM Sans"/>
              <a:sym typeface="DM Sans"/>
            </a:endParaRPr>
          </a:p>
        </p:txBody>
      </p:sp>
      <p:grpSp>
        <p:nvGrpSpPr>
          <p:cNvPr id="641" name="Google Shape;641;p89"/>
          <p:cNvGrpSpPr/>
          <p:nvPr/>
        </p:nvGrpSpPr>
        <p:grpSpPr>
          <a:xfrm>
            <a:off x="7928851" y="468323"/>
            <a:ext cx="738900" cy="738900"/>
            <a:chOff x="473351" y="619523"/>
            <a:chExt cx="738900" cy="738900"/>
          </a:xfrm>
        </p:grpSpPr>
        <p:sp>
          <p:nvSpPr>
            <p:cNvPr id="642" name="Google Shape;642;p89"/>
            <p:cNvSpPr/>
            <p:nvPr/>
          </p:nvSpPr>
          <p:spPr>
            <a:xfrm>
              <a:off x="473351" y="619523"/>
              <a:ext cx="738900" cy="738900"/>
            </a:xfrm>
            <a:prstGeom prst="ellipse">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43" name="Google Shape;643;p89"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sp>
        <p:nvSpPr>
          <p:cNvPr id="644" name="Google Shape;644;p89"/>
          <p:cNvSpPr txBox="1"/>
          <p:nvPr/>
        </p:nvSpPr>
        <p:spPr>
          <a:xfrm>
            <a:off x="473349" y="1317250"/>
            <a:ext cx="8141100" cy="13275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Clr>
                <a:srgbClr val="000000"/>
              </a:buClr>
              <a:buSzPts val="1350"/>
              <a:buFont typeface="Arial"/>
              <a:buNone/>
            </a:pPr>
            <a:r>
              <a:rPr b="0" i="0" lang="es" sz="1350" u="none" cap="none" strike="noStrike">
                <a:solidFill>
                  <a:srgbClr val="000000"/>
                </a:solidFill>
                <a:latin typeface="DM Sans"/>
                <a:ea typeface="DM Sans"/>
                <a:cs typeface="DM Sans"/>
                <a:sym typeface="DM Sans"/>
              </a:rPr>
              <a:t>Django también tiene vistas listas para login y logout, usemos una vista predefinida para el </a:t>
            </a:r>
            <a:r>
              <a:rPr b="0" i="0" lang="es" sz="1350" u="none" cap="none" strike="noStrike">
                <a:solidFill>
                  <a:srgbClr val="000000"/>
                </a:solidFill>
                <a:highlight>
                  <a:srgbClr val="83AEFB"/>
                </a:highlight>
                <a:latin typeface="DM Sans"/>
                <a:ea typeface="DM Sans"/>
                <a:cs typeface="DM Sans"/>
                <a:sym typeface="DM Sans"/>
              </a:rPr>
              <a:t>Logout,</a:t>
            </a:r>
            <a:r>
              <a:rPr b="0" i="0" lang="es" sz="1350" u="none" cap="none" strike="noStrike">
                <a:solidFill>
                  <a:srgbClr val="000000"/>
                </a:solidFill>
                <a:highlight>
                  <a:srgbClr val="9DF4E2"/>
                </a:highlight>
                <a:latin typeface="DM Sans"/>
                <a:ea typeface="DM Sans"/>
                <a:cs typeface="DM Sans"/>
                <a:sym typeface="DM Sans"/>
              </a:rPr>
              <a:t> </a:t>
            </a:r>
            <a:r>
              <a:rPr b="0" i="0" lang="es" sz="1350" u="none" cap="none" strike="noStrike">
                <a:solidFill>
                  <a:srgbClr val="000000"/>
                </a:solidFill>
                <a:latin typeface="DM Sans"/>
                <a:ea typeface="DM Sans"/>
                <a:cs typeface="DM Sans"/>
                <a:sym typeface="DM Sans"/>
              </a:rPr>
              <a:t>en </a:t>
            </a:r>
            <a:r>
              <a:rPr b="0" i="0" lang="es" sz="1350" u="none" cap="none" strike="noStrike">
                <a:solidFill>
                  <a:srgbClr val="FFFFFF"/>
                </a:solidFill>
                <a:highlight>
                  <a:srgbClr val="595959"/>
                </a:highlight>
                <a:latin typeface="DM Sans"/>
                <a:ea typeface="DM Sans"/>
                <a:cs typeface="DM Sans"/>
                <a:sym typeface="DM Sans"/>
              </a:rPr>
              <a:t>urls.py</a:t>
            </a:r>
            <a:endParaRPr b="0" i="0" sz="1350" u="none" cap="none" strike="noStrike">
              <a:solidFill>
                <a:srgbClr val="FFFFFF"/>
              </a:solidFill>
              <a:highlight>
                <a:srgbClr val="595959"/>
              </a:highlight>
              <a:latin typeface="DM Sans"/>
              <a:ea typeface="DM Sans"/>
              <a:cs typeface="DM Sans"/>
              <a:sym typeface="DM Sans"/>
            </a:endParaRPr>
          </a:p>
          <a:p>
            <a:pPr indent="0" lvl="0" marL="0" marR="0" rtl="0" algn="l">
              <a:lnSpc>
                <a:spcPct val="15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5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p:txBody>
      </p:sp>
      <p:pic>
        <p:nvPicPr>
          <p:cNvPr id="645" name="Google Shape;645;p89"/>
          <p:cNvPicPr preferRelativeResize="0"/>
          <p:nvPr/>
        </p:nvPicPr>
        <p:blipFill rotWithShape="1">
          <a:blip r:embed="rId4">
            <a:alphaModFix/>
          </a:blip>
          <a:srcRect b="0" l="0" r="0" t="0"/>
          <a:stretch/>
        </p:blipFill>
        <p:spPr>
          <a:xfrm>
            <a:off x="2508382" y="2285408"/>
            <a:ext cx="4173094" cy="600958"/>
          </a:xfrm>
          <a:prstGeom prst="rect">
            <a:avLst/>
          </a:prstGeom>
          <a:noFill/>
          <a:ln>
            <a:noFill/>
          </a:ln>
        </p:spPr>
      </p:pic>
      <p:pic>
        <p:nvPicPr>
          <p:cNvPr id="646" name="Google Shape;646;p89"/>
          <p:cNvPicPr preferRelativeResize="0"/>
          <p:nvPr/>
        </p:nvPicPr>
        <p:blipFill rotWithShape="1">
          <a:blip r:embed="rId5">
            <a:alphaModFix/>
          </a:blip>
          <a:srcRect b="0" l="0" r="0" t="0"/>
          <a:stretch/>
        </p:blipFill>
        <p:spPr>
          <a:xfrm>
            <a:off x="1203967" y="3420257"/>
            <a:ext cx="7374884" cy="765051"/>
          </a:xfrm>
          <a:prstGeom prst="rect">
            <a:avLst/>
          </a:prstGeom>
          <a:noFill/>
          <a:ln>
            <a:noFill/>
          </a:ln>
        </p:spPr>
      </p:pic>
      <p:sp>
        <p:nvSpPr>
          <p:cNvPr id="647" name="Google Shape;647;p89"/>
          <p:cNvSpPr txBox="1"/>
          <p:nvPr/>
        </p:nvSpPr>
        <p:spPr>
          <a:xfrm>
            <a:off x="746892" y="2380238"/>
            <a:ext cx="28083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50000"/>
              </a:lnSpc>
              <a:spcBef>
                <a:spcPts val="0"/>
              </a:spcBef>
              <a:spcAft>
                <a:spcPts val="0"/>
              </a:spcAft>
              <a:buClr>
                <a:srgbClr val="000000"/>
              </a:buClr>
              <a:buSzPts val="1800"/>
              <a:buFont typeface="Arial"/>
              <a:buNone/>
            </a:pPr>
            <a:r>
              <a:rPr b="0" i="0" lang="es" sz="1800" u="none" cap="none" strike="noStrike">
                <a:solidFill>
                  <a:srgbClr val="000000"/>
                </a:solidFill>
                <a:latin typeface="Helvetica Neue Light"/>
                <a:ea typeface="Helvetica Neue Light"/>
                <a:cs typeface="Helvetica Neue Light"/>
                <a:sym typeface="Helvetica Neue Light"/>
              </a:rPr>
              <a:t>👉</a:t>
            </a:r>
            <a:endParaRPr b="0" i="0" sz="1400" u="none" cap="none" strike="noStrike">
              <a:solidFill>
                <a:srgbClr val="000000"/>
              </a:solidFill>
              <a:latin typeface="Arial"/>
              <a:ea typeface="Arial"/>
              <a:cs typeface="Arial"/>
              <a:sym typeface="Arial"/>
            </a:endParaRPr>
          </a:p>
        </p:txBody>
      </p:sp>
      <p:sp>
        <p:nvSpPr>
          <p:cNvPr id="648" name="Google Shape;648;p89"/>
          <p:cNvSpPr txBox="1"/>
          <p:nvPr/>
        </p:nvSpPr>
        <p:spPr>
          <a:xfrm>
            <a:off x="-565150" y="3597133"/>
            <a:ext cx="28083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50000"/>
              </a:lnSpc>
              <a:spcBef>
                <a:spcPts val="0"/>
              </a:spcBef>
              <a:spcAft>
                <a:spcPts val="0"/>
              </a:spcAft>
              <a:buClr>
                <a:srgbClr val="000000"/>
              </a:buClr>
              <a:buSzPts val="1800"/>
              <a:buFont typeface="Arial"/>
              <a:buNone/>
            </a:pPr>
            <a:r>
              <a:rPr b="0" i="0" lang="es" sz="1800" u="none" cap="none" strike="noStrike">
                <a:solidFill>
                  <a:srgbClr val="000000"/>
                </a:solidFill>
                <a:latin typeface="Helvetica Neue Light"/>
                <a:ea typeface="Helvetica Neue Light"/>
                <a:cs typeface="Helvetica Neue Light"/>
                <a:sym typeface="Helvetica Neue Light"/>
              </a:rPr>
              <a:t>👉</a:t>
            </a:r>
            <a:endParaRPr b="0" i="0" sz="1400" u="none" cap="none" strike="noStrike">
              <a:solidFill>
                <a:srgbClr val="000000"/>
              </a:solidFill>
              <a:latin typeface="Arial"/>
              <a:ea typeface="Arial"/>
              <a:cs typeface="Arial"/>
              <a:sym typeface="Arial"/>
            </a:endParaRPr>
          </a:p>
        </p:txBody>
      </p:sp>
      <p:sp>
        <p:nvSpPr>
          <p:cNvPr id="649" name="Google Shape;649;p89"/>
          <p:cNvSpPr txBox="1"/>
          <p:nvPr/>
        </p:nvSpPr>
        <p:spPr>
          <a:xfrm>
            <a:off x="2236750" y="2906618"/>
            <a:ext cx="70041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1785"/>
              </a:lnSpc>
              <a:spcBef>
                <a:spcPts val="0"/>
              </a:spcBef>
              <a:spcAft>
                <a:spcPts val="0"/>
              </a:spcAft>
              <a:buNone/>
            </a:pPr>
            <a:r>
              <a:rPr b="0" i="0" lang="es" sz="1400" u="none" cap="none" strike="noStrike">
                <a:solidFill>
                  <a:srgbClr val="C586C0"/>
                </a:solidFill>
                <a:latin typeface="Consolas"/>
                <a:ea typeface="Consolas"/>
                <a:cs typeface="Consolas"/>
                <a:sym typeface="Consolas"/>
              </a:rPr>
              <a:t>from</a:t>
            </a:r>
            <a:r>
              <a:rPr b="0" i="0" lang="es" sz="1400" u="none" cap="none" strike="noStrike">
                <a:solidFill>
                  <a:srgbClr val="D4D4D4"/>
                </a:solidFill>
                <a:latin typeface="Consolas"/>
                <a:ea typeface="Consolas"/>
                <a:cs typeface="Consolas"/>
                <a:sym typeface="Consolas"/>
              </a:rPr>
              <a:t> </a:t>
            </a:r>
            <a:r>
              <a:rPr b="0" i="0" lang="es" sz="1400" u="none" cap="none" strike="noStrike">
                <a:solidFill>
                  <a:srgbClr val="4EC9B0"/>
                </a:solidFill>
                <a:latin typeface="Consolas"/>
                <a:ea typeface="Consolas"/>
                <a:cs typeface="Consolas"/>
                <a:sym typeface="Consolas"/>
              </a:rPr>
              <a:t>django</a:t>
            </a:r>
            <a:r>
              <a:rPr b="0" i="0" lang="es" sz="1400" u="none" cap="none" strike="noStrike">
                <a:solidFill>
                  <a:srgbClr val="D4D4D4"/>
                </a:solidFill>
                <a:latin typeface="Consolas"/>
                <a:ea typeface="Consolas"/>
                <a:cs typeface="Consolas"/>
                <a:sym typeface="Consolas"/>
              </a:rPr>
              <a:t>.</a:t>
            </a:r>
            <a:r>
              <a:rPr b="0" i="0" lang="es" sz="1400" u="none" cap="none" strike="noStrike">
                <a:solidFill>
                  <a:srgbClr val="4EC9B0"/>
                </a:solidFill>
                <a:latin typeface="Consolas"/>
                <a:ea typeface="Consolas"/>
                <a:cs typeface="Consolas"/>
                <a:sym typeface="Consolas"/>
              </a:rPr>
              <a:t>contrib</a:t>
            </a:r>
            <a:r>
              <a:rPr b="0" i="0" lang="es" sz="1400" u="none" cap="none" strike="noStrike">
                <a:solidFill>
                  <a:srgbClr val="D4D4D4"/>
                </a:solidFill>
                <a:latin typeface="Consolas"/>
                <a:ea typeface="Consolas"/>
                <a:cs typeface="Consolas"/>
                <a:sym typeface="Consolas"/>
              </a:rPr>
              <a:t>.</a:t>
            </a:r>
            <a:r>
              <a:rPr b="0" i="0" lang="es" sz="1400" u="none" cap="none" strike="noStrike">
                <a:solidFill>
                  <a:srgbClr val="4EC9B0"/>
                </a:solidFill>
                <a:latin typeface="Consolas"/>
                <a:ea typeface="Consolas"/>
                <a:cs typeface="Consolas"/>
                <a:sym typeface="Consolas"/>
              </a:rPr>
              <a:t>auth</a:t>
            </a:r>
            <a:r>
              <a:rPr b="0" i="0" lang="es" sz="1400" u="none" cap="none" strike="noStrike">
                <a:solidFill>
                  <a:srgbClr val="D4D4D4"/>
                </a:solidFill>
                <a:latin typeface="Consolas"/>
                <a:ea typeface="Consolas"/>
                <a:cs typeface="Consolas"/>
                <a:sym typeface="Consolas"/>
              </a:rPr>
              <a:t>.</a:t>
            </a:r>
            <a:r>
              <a:rPr b="0" i="0" lang="es" sz="1400" u="none" cap="none" strike="noStrike">
                <a:solidFill>
                  <a:srgbClr val="4EC9B0"/>
                </a:solidFill>
                <a:latin typeface="Consolas"/>
                <a:ea typeface="Consolas"/>
                <a:cs typeface="Consolas"/>
                <a:sym typeface="Consolas"/>
              </a:rPr>
              <a:t>views</a:t>
            </a:r>
            <a:r>
              <a:rPr b="0" i="0" lang="es" sz="1400" u="none" cap="none" strike="noStrike">
                <a:solidFill>
                  <a:srgbClr val="D4D4D4"/>
                </a:solidFill>
                <a:latin typeface="Consolas"/>
                <a:ea typeface="Consolas"/>
                <a:cs typeface="Consolas"/>
                <a:sym typeface="Consolas"/>
              </a:rPr>
              <a:t> </a:t>
            </a:r>
            <a:r>
              <a:rPr b="0" i="0" lang="es" sz="1400" u="none" cap="none" strike="noStrike">
                <a:solidFill>
                  <a:srgbClr val="C586C0"/>
                </a:solidFill>
                <a:latin typeface="Consolas"/>
                <a:ea typeface="Consolas"/>
                <a:cs typeface="Consolas"/>
                <a:sym typeface="Consolas"/>
              </a:rPr>
              <a:t>import</a:t>
            </a:r>
            <a:r>
              <a:rPr b="0" i="0" lang="es" sz="1400" u="none" cap="none" strike="noStrike">
                <a:solidFill>
                  <a:srgbClr val="D4D4D4"/>
                </a:solidFill>
                <a:latin typeface="Consolas"/>
                <a:ea typeface="Consolas"/>
                <a:cs typeface="Consolas"/>
                <a:sym typeface="Consolas"/>
              </a:rPr>
              <a:t> </a:t>
            </a:r>
            <a:r>
              <a:rPr b="0" i="0" lang="es" sz="1400" u="none" cap="none" strike="noStrike">
                <a:solidFill>
                  <a:srgbClr val="4EC9B0"/>
                </a:solidFill>
                <a:latin typeface="Consolas"/>
                <a:ea typeface="Consolas"/>
                <a:cs typeface="Consolas"/>
                <a:sym typeface="Consolas"/>
              </a:rPr>
              <a:t>LogoutView</a:t>
            </a:r>
            <a:endParaRPr b="0" i="0" sz="1600" u="none" cap="none" strike="noStrike">
              <a:solidFill>
                <a:srgbClr val="000000"/>
              </a:solidFill>
              <a:latin typeface="Calibri"/>
              <a:ea typeface="Calibri"/>
              <a:cs typeface="Calibri"/>
              <a:sym typeface="Calibri"/>
            </a:endParaRPr>
          </a:p>
        </p:txBody>
      </p:sp>
      <p:sp>
        <p:nvSpPr>
          <p:cNvPr id="650" name="Google Shape;650;p89"/>
          <p:cNvSpPr txBox="1"/>
          <p:nvPr/>
        </p:nvSpPr>
        <p:spPr>
          <a:xfrm>
            <a:off x="128057" y="4287776"/>
            <a:ext cx="93462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1785"/>
              </a:lnSpc>
              <a:spcBef>
                <a:spcPts val="0"/>
              </a:spcBef>
              <a:spcAft>
                <a:spcPts val="0"/>
              </a:spcAft>
              <a:buNone/>
            </a:pPr>
            <a:r>
              <a:rPr b="0" i="0" lang="es" sz="1400" u="none" cap="none" strike="noStrike">
                <a:solidFill>
                  <a:srgbClr val="DCDCAA"/>
                </a:solidFill>
                <a:latin typeface="Consolas"/>
                <a:ea typeface="Consolas"/>
                <a:cs typeface="Consolas"/>
                <a:sym typeface="Consolas"/>
              </a:rPr>
              <a:t>path</a:t>
            </a:r>
            <a:r>
              <a:rPr b="0" i="0" lang="es" sz="1400" u="none" cap="none" strike="noStrike">
                <a:solidFill>
                  <a:srgbClr val="D4D4D4"/>
                </a:solidFill>
                <a:latin typeface="Consolas"/>
                <a:ea typeface="Consolas"/>
                <a:cs typeface="Consolas"/>
                <a:sym typeface="Consolas"/>
              </a:rPr>
              <a:t>(</a:t>
            </a:r>
            <a:r>
              <a:rPr b="0" i="0" lang="es" sz="1400" u="none" cap="none" strike="noStrike">
                <a:solidFill>
                  <a:srgbClr val="CE9178"/>
                </a:solidFill>
                <a:latin typeface="Consolas"/>
                <a:ea typeface="Consolas"/>
                <a:cs typeface="Consolas"/>
                <a:sym typeface="Consolas"/>
              </a:rPr>
              <a:t>'logout'</a:t>
            </a:r>
            <a:r>
              <a:rPr b="0" i="0" lang="es" sz="1400" u="none" cap="none" strike="noStrike">
                <a:solidFill>
                  <a:srgbClr val="D4D4D4"/>
                </a:solidFill>
                <a:latin typeface="Consolas"/>
                <a:ea typeface="Consolas"/>
                <a:cs typeface="Consolas"/>
                <a:sym typeface="Consolas"/>
              </a:rPr>
              <a:t>, </a:t>
            </a:r>
            <a:r>
              <a:rPr b="0" i="0" lang="es" sz="1400" u="none" cap="none" strike="noStrike">
                <a:solidFill>
                  <a:srgbClr val="4EC9B0"/>
                </a:solidFill>
                <a:latin typeface="Consolas"/>
                <a:ea typeface="Consolas"/>
                <a:cs typeface="Consolas"/>
                <a:sym typeface="Consolas"/>
              </a:rPr>
              <a:t>LogoutView</a:t>
            </a:r>
            <a:r>
              <a:rPr b="0" i="0" lang="es" sz="1400" u="none" cap="none" strike="noStrike">
                <a:solidFill>
                  <a:srgbClr val="D4D4D4"/>
                </a:solidFill>
                <a:latin typeface="Consolas"/>
                <a:ea typeface="Consolas"/>
                <a:cs typeface="Consolas"/>
                <a:sym typeface="Consolas"/>
              </a:rPr>
              <a:t>.</a:t>
            </a:r>
            <a:r>
              <a:rPr b="0" i="0" lang="es" sz="1400" u="none" cap="none" strike="noStrike">
                <a:solidFill>
                  <a:srgbClr val="DCDCAA"/>
                </a:solidFill>
                <a:latin typeface="Consolas"/>
                <a:ea typeface="Consolas"/>
                <a:cs typeface="Consolas"/>
                <a:sym typeface="Consolas"/>
              </a:rPr>
              <a:t>as_view</a:t>
            </a:r>
            <a:r>
              <a:rPr b="0" i="0" lang="es" sz="1400" u="none" cap="none" strike="noStrike">
                <a:solidFill>
                  <a:srgbClr val="D4D4D4"/>
                </a:solidFill>
                <a:latin typeface="Consolas"/>
                <a:ea typeface="Consolas"/>
                <a:cs typeface="Consolas"/>
                <a:sym typeface="Consolas"/>
              </a:rPr>
              <a:t>(</a:t>
            </a:r>
            <a:r>
              <a:rPr b="0" i="0" lang="es" sz="1400" u="none" cap="none" strike="noStrike">
                <a:solidFill>
                  <a:srgbClr val="9CDCFE"/>
                </a:solidFill>
                <a:latin typeface="Consolas"/>
                <a:ea typeface="Consolas"/>
                <a:cs typeface="Consolas"/>
                <a:sym typeface="Consolas"/>
              </a:rPr>
              <a:t>template_name</a:t>
            </a:r>
            <a:r>
              <a:rPr b="0" i="0" lang="es" sz="1400" u="none" cap="none" strike="noStrike">
                <a:solidFill>
                  <a:srgbClr val="D4D4D4"/>
                </a:solidFill>
                <a:latin typeface="Consolas"/>
                <a:ea typeface="Consolas"/>
                <a:cs typeface="Consolas"/>
                <a:sym typeface="Consolas"/>
              </a:rPr>
              <a:t>=</a:t>
            </a:r>
            <a:r>
              <a:rPr b="0" i="0" lang="es" sz="1400" u="none" cap="none" strike="noStrike">
                <a:solidFill>
                  <a:srgbClr val="CE9178"/>
                </a:solidFill>
                <a:latin typeface="Consolas"/>
                <a:ea typeface="Consolas"/>
                <a:cs typeface="Consolas"/>
                <a:sym typeface="Consolas"/>
              </a:rPr>
              <a:t>'AppCoder/logout.html'</a:t>
            </a:r>
            <a:r>
              <a:rPr b="0" i="0" lang="es" sz="1400" u="none" cap="none" strike="noStrike">
                <a:solidFill>
                  <a:srgbClr val="D4D4D4"/>
                </a:solidFill>
                <a:latin typeface="Consolas"/>
                <a:ea typeface="Consolas"/>
                <a:cs typeface="Consolas"/>
                <a:sym typeface="Consolas"/>
              </a:rPr>
              <a:t>), </a:t>
            </a:r>
            <a:r>
              <a:rPr b="0" i="0" lang="es" sz="1400" u="none" cap="none" strike="noStrike">
                <a:solidFill>
                  <a:srgbClr val="9CDCFE"/>
                </a:solidFill>
                <a:latin typeface="Consolas"/>
                <a:ea typeface="Consolas"/>
                <a:cs typeface="Consolas"/>
                <a:sym typeface="Consolas"/>
              </a:rPr>
              <a:t>name</a:t>
            </a:r>
            <a:r>
              <a:rPr b="0" i="0" lang="es" sz="1400" u="none" cap="none" strike="noStrike">
                <a:solidFill>
                  <a:srgbClr val="D4D4D4"/>
                </a:solidFill>
                <a:latin typeface="Consolas"/>
                <a:ea typeface="Consolas"/>
                <a:cs typeface="Consolas"/>
                <a:sym typeface="Consolas"/>
              </a:rPr>
              <a:t>=</a:t>
            </a:r>
            <a:r>
              <a:rPr b="0" i="0" lang="es" sz="1400" u="none" cap="none" strike="noStrike">
                <a:solidFill>
                  <a:srgbClr val="CE9178"/>
                </a:solidFill>
                <a:latin typeface="Consolas"/>
                <a:ea typeface="Consolas"/>
                <a:cs typeface="Consolas"/>
                <a:sym typeface="Consolas"/>
              </a:rPr>
              <a:t>'Logout'</a:t>
            </a:r>
            <a:r>
              <a:rPr b="0" i="0" lang="es" sz="1400" u="none" cap="none" strike="noStrike">
                <a:solidFill>
                  <a:srgbClr val="D4D4D4"/>
                </a:solidFill>
                <a:latin typeface="Consolas"/>
                <a:ea typeface="Consolas"/>
                <a:cs typeface="Consolas"/>
                <a:sym typeface="Consolas"/>
              </a:rPr>
              <a:t>),</a:t>
            </a:r>
            <a:endParaRPr b="0" i="0" sz="1600" u="none" cap="none" strike="noStrike">
              <a:solidFill>
                <a:srgbClr val="000000"/>
              </a:solidFill>
              <a:latin typeface="Calibri"/>
              <a:ea typeface="Calibri"/>
              <a:cs typeface="Calibri"/>
              <a:sym typeface="Calibri"/>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4" name="Shape 654"/>
        <p:cNvGrpSpPr/>
        <p:nvPr/>
      </p:nvGrpSpPr>
      <p:grpSpPr>
        <a:xfrm>
          <a:off x="0" y="0"/>
          <a:ext cx="0" cy="0"/>
          <a:chOff x="0" y="0"/>
          <a:chExt cx="0" cy="0"/>
        </a:xfrm>
      </p:grpSpPr>
      <p:sp>
        <p:nvSpPr>
          <p:cNvPr id="655" name="Google Shape;655;p90"/>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rgbClr val="000000"/>
                </a:solidFill>
                <a:latin typeface="DM Sans"/>
                <a:ea typeface="DM Sans"/>
                <a:cs typeface="DM Sans"/>
                <a:sym typeface="DM Sans"/>
              </a:rPr>
              <a:t>Logout</a:t>
            </a:r>
            <a:endParaRPr b="1" i="0" sz="4000" u="none" cap="none" strike="noStrike">
              <a:solidFill>
                <a:srgbClr val="000000"/>
              </a:solidFill>
              <a:latin typeface="DM Sans"/>
              <a:ea typeface="DM Sans"/>
              <a:cs typeface="DM Sans"/>
              <a:sym typeface="DM Sans"/>
            </a:endParaRPr>
          </a:p>
        </p:txBody>
      </p:sp>
      <p:pic>
        <p:nvPicPr>
          <p:cNvPr id="656" name="Google Shape;656;p90"/>
          <p:cNvPicPr preferRelativeResize="0"/>
          <p:nvPr/>
        </p:nvPicPr>
        <p:blipFill rotWithShape="1">
          <a:blip r:embed="rId3">
            <a:alphaModFix/>
          </a:blip>
          <a:srcRect b="0" l="0" r="0" t="0"/>
          <a:stretch/>
        </p:blipFill>
        <p:spPr>
          <a:xfrm>
            <a:off x="473350" y="1672025"/>
            <a:ext cx="5001374" cy="2710549"/>
          </a:xfrm>
          <a:prstGeom prst="rect">
            <a:avLst/>
          </a:prstGeom>
          <a:noFill/>
          <a:ln>
            <a:noFill/>
          </a:ln>
        </p:spPr>
      </p:pic>
      <p:sp>
        <p:nvSpPr>
          <p:cNvPr id="657" name="Google Shape;657;p90"/>
          <p:cNvSpPr txBox="1"/>
          <p:nvPr/>
        </p:nvSpPr>
        <p:spPr>
          <a:xfrm>
            <a:off x="5474725" y="2675250"/>
            <a:ext cx="3000000" cy="3924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Clr>
                <a:srgbClr val="000000"/>
              </a:buClr>
              <a:buSzPts val="1350"/>
              <a:buFont typeface="Arial"/>
              <a:buNone/>
            </a:pPr>
            <a:r>
              <a:rPr b="0" i="0" lang="es" sz="1350" u="none" cap="none" strike="noStrike">
                <a:solidFill>
                  <a:srgbClr val="000000"/>
                </a:solidFill>
                <a:latin typeface="DM Sans"/>
                <a:ea typeface="DM Sans"/>
                <a:cs typeface="DM Sans"/>
                <a:sym typeface="DM Sans"/>
              </a:rPr>
              <a:t>Creamos el </a:t>
            </a:r>
            <a:r>
              <a:rPr b="0" i="0" lang="es" sz="1350" u="none" cap="none" strike="noStrike">
                <a:solidFill>
                  <a:srgbClr val="000000"/>
                </a:solidFill>
                <a:highlight>
                  <a:srgbClr val="83AEFB"/>
                </a:highlight>
                <a:latin typeface="DM Sans"/>
                <a:ea typeface="DM Sans"/>
                <a:cs typeface="DM Sans"/>
                <a:sym typeface="DM Sans"/>
              </a:rPr>
              <a:t>logout.html </a:t>
            </a:r>
            <a:r>
              <a:rPr b="0" i="0" lang="es" sz="1350" u="none" cap="none" strike="noStrike">
                <a:solidFill>
                  <a:srgbClr val="000000"/>
                </a:solidFill>
                <a:latin typeface="DM Sans"/>
                <a:ea typeface="DM Sans"/>
                <a:cs typeface="DM Sans"/>
                <a:sym typeface="DM Sans"/>
              </a:rPr>
              <a:t>😮</a:t>
            </a:r>
            <a:endParaRPr b="0" i="0" sz="1350" u="none" cap="none" strike="noStrike">
              <a:solidFill>
                <a:srgbClr val="000000"/>
              </a:solidFill>
              <a:latin typeface="DM Sans"/>
              <a:ea typeface="DM Sans"/>
              <a:cs typeface="DM Sans"/>
              <a:sym typeface="DM Sans"/>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1" name="Shape 661"/>
        <p:cNvGrpSpPr/>
        <p:nvPr/>
      </p:nvGrpSpPr>
      <p:grpSpPr>
        <a:xfrm>
          <a:off x="0" y="0"/>
          <a:ext cx="0" cy="0"/>
          <a:chOff x="0" y="0"/>
          <a:chExt cx="0" cy="0"/>
        </a:xfrm>
      </p:grpSpPr>
      <p:sp>
        <p:nvSpPr>
          <p:cNvPr id="662" name="Google Shape;662;p91"/>
          <p:cNvSpPr txBox="1"/>
          <p:nvPr/>
        </p:nvSpPr>
        <p:spPr>
          <a:xfrm>
            <a:off x="383525" y="170437"/>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rgbClr val="000000"/>
                </a:solidFill>
                <a:latin typeface="DM Sans"/>
                <a:ea typeface="DM Sans"/>
                <a:cs typeface="DM Sans"/>
                <a:sym typeface="DM Sans"/>
              </a:rPr>
              <a:t>Logout</a:t>
            </a:r>
            <a:endParaRPr b="1" i="0" sz="4000" u="none" cap="none" strike="noStrike">
              <a:solidFill>
                <a:srgbClr val="000000"/>
              </a:solidFill>
              <a:latin typeface="DM Sans"/>
              <a:ea typeface="DM Sans"/>
              <a:cs typeface="DM Sans"/>
              <a:sym typeface="DM Sans"/>
            </a:endParaRPr>
          </a:p>
        </p:txBody>
      </p:sp>
      <p:grpSp>
        <p:nvGrpSpPr>
          <p:cNvPr id="663" name="Google Shape;663;p91"/>
          <p:cNvGrpSpPr/>
          <p:nvPr/>
        </p:nvGrpSpPr>
        <p:grpSpPr>
          <a:xfrm>
            <a:off x="7928851" y="468323"/>
            <a:ext cx="738900" cy="738900"/>
            <a:chOff x="473351" y="619523"/>
            <a:chExt cx="738900" cy="738900"/>
          </a:xfrm>
        </p:grpSpPr>
        <p:sp>
          <p:nvSpPr>
            <p:cNvPr id="664" name="Google Shape;664;p91"/>
            <p:cNvSpPr/>
            <p:nvPr/>
          </p:nvSpPr>
          <p:spPr>
            <a:xfrm>
              <a:off x="473351" y="619523"/>
              <a:ext cx="738900" cy="738900"/>
            </a:xfrm>
            <a:prstGeom prst="ellipse">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65" name="Google Shape;665;p91"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sp>
        <p:nvSpPr>
          <p:cNvPr id="666" name="Google Shape;666;p91"/>
          <p:cNvSpPr txBox="1"/>
          <p:nvPr/>
        </p:nvSpPr>
        <p:spPr>
          <a:xfrm>
            <a:off x="419100" y="935460"/>
            <a:ext cx="9080400" cy="4055100"/>
          </a:xfrm>
          <a:prstGeom prst="rect">
            <a:avLst/>
          </a:prstGeom>
          <a:noFill/>
          <a:ln>
            <a:noFill/>
          </a:ln>
        </p:spPr>
        <p:txBody>
          <a:bodyPr anchorCtr="0" anchor="t" bIns="45700" lIns="91425" spcFirstLastPara="1" rIns="91425" wrap="square" tIns="45700">
            <a:spAutoFit/>
          </a:bodyPr>
          <a:lstStyle/>
          <a:p>
            <a:pPr indent="0" lvl="0" marL="0" marR="0" rtl="0" algn="l">
              <a:lnSpc>
                <a:spcPct val="101785"/>
              </a:lnSpc>
              <a:spcBef>
                <a:spcPts val="0"/>
              </a:spcBef>
              <a:spcAft>
                <a:spcPts val="0"/>
              </a:spcAft>
              <a:buNone/>
            </a:pPr>
            <a:r>
              <a:rPr b="0" i="0" lang="es" sz="1200" u="none" cap="none" strike="noStrike">
                <a:solidFill>
                  <a:srgbClr val="808080"/>
                </a:solidFill>
                <a:highlight>
                  <a:srgbClr val="000000"/>
                </a:highlight>
                <a:latin typeface="Consolas"/>
                <a:ea typeface="Consolas"/>
                <a:cs typeface="Consolas"/>
                <a:sym typeface="Consolas"/>
              </a:rPr>
              <a:t>&lt;!</a:t>
            </a:r>
            <a:r>
              <a:rPr b="0" i="0" lang="es" sz="1200" u="none" cap="none" strike="noStrike">
                <a:solidFill>
                  <a:srgbClr val="569CD6"/>
                </a:solidFill>
                <a:highlight>
                  <a:srgbClr val="000000"/>
                </a:highlight>
                <a:latin typeface="Consolas"/>
                <a:ea typeface="Consolas"/>
                <a:cs typeface="Consolas"/>
                <a:sym typeface="Consolas"/>
              </a:rPr>
              <a:t>DOCTYPE</a:t>
            </a:r>
            <a:r>
              <a:rPr b="0" i="0" lang="es" sz="1200" u="none" cap="none" strike="noStrike">
                <a:solidFill>
                  <a:srgbClr val="D4D4D4"/>
                </a:solidFill>
                <a:highlight>
                  <a:srgbClr val="000000"/>
                </a:highlight>
                <a:latin typeface="Consolas"/>
                <a:ea typeface="Consolas"/>
                <a:cs typeface="Consolas"/>
                <a:sym typeface="Consolas"/>
              </a:rPr>
              <a:t> </a:t>
            </a:r>
            <a:r>
              <a:rPr b="0" i="0" lang="es" sz="1200" u="none" cap="none" strike="noStrike">
                <a:solidFill>
                  <a:srgbClr val="9CDCFE"/>
                </a:solidFill>
                <a:highlight>
                  <a:srgbClr val="000000"/>
                </a:highlight>
                <a:latin typeface="Consolas"/>
                <a:ea typeface="Consolas"/>
                <a:cs typeface="Consolas"/>
                <a:sym typeface="Consolas"/>
              </a:rPr>
              <a:t>html</a:t>
            </a:r>
            <a:r>
              <a:rPr b="0" i="0" lang="es" sz="1200" u="none" cap="none" strike="noStrike">
                <a:solidFill>
                  <a:srgbClr val="808080"/>
                </a:solidFill>
                <a:highlight>
                  <a:srgbClr val="000000"/>
                </a:highlight>
                <a:latin typeface="Consolas"/>
                <a:ea typeface="Consolas"/>
                <a:cs typeface="Consolas"/>
                <a:sym typeface="Consolas"/>
              </a:rPr>
              <a:t>&gt;</a:t>
            </a:r>
            <a:endParaRPr b="0" i="0" sz="1200" u="none" cap="none" strike="noStrike">
              <a:solidFill>
                <a:srgbClr val="000000"/>
              </a:solidFill>
              <a:highlight>
                <a:srgbClr val="000000"/>
              </a:highlight>
              <a:latin typeface="Calibri"/>
              <a:ea typeface="Calibri"/>
              <a:cs typeface="Calibri"/>
              <a:sym typeface="Calibri"/>
            </a:endParaRPr>
          </a:p>
          <a:p>
            <a:pPr indent="0" lvl="0" marL="0" marR="0" rtl="0" algn="l">
              <a:lnSpc>
                <a:spcPct val="101785"/>
              </a:lnSpc>
              <a:spcBef>
                <a:spcPts val="800"/>
              </a:spcBef>
              <a:spcAft>
                <a:spcPts val="0"/>
              </a:spcAft>
              <a:buNone/>
            </a:pPr>
            <a:r>
              <a:rPr b="0" i="0" lang="es" sz="1200" u="none" cap="none" strike="noStrike">
                <a:solidFill>
                  <a:srgbClr val="808080"/>
                </a:solidFill>
                <a:highlight>
                  <a:srgbClr val="000000"/>
                </a:highlight>
                <a:latin typeface="Consolas"/>
                <a:ea typeface="Consolas"/>
                <a:cs typeface="Consolas"/>
                <a:sym typeface="Consolas"/>
              </a:rPr>
              <a:t>&lt;</a:t>
            </a:r>
            <a:r>
              <a:rPr b="0" i="0" lang="es" sz="1200" u="none" cap="none" strike="noStrike">
                <a:solidFill>
                  <a:srgbClr val="569CD6"/>
                </a:solidFill>
                <a:highlight>
                  <a:srgbClr val="000000"/>
                </a:highlight>
                <a:latin typeface="Consolas"/>
                <a:ea typeface="Consolas"/>
                <a:cs typeface="Consolas"/>
                <a:sym typeface="Consolas"/>
              </a:rPr>
              <a:t>html</a:t>
            </a:r>
            <a:r>
              <a:rPr b="0" i="0" lang="es" sz="1200" u="none" cap="none" strike="noStrike">
                <a:solidFill>
                  <a:srgbClr val="D4D4D4"/>
                </a:solidFill>
                <a:highlight>
                  <a:srgbClr val="000000"/>
                </a:highlight>
                <a:latin typeface="Consolas"/>
                <a:ea typeface="Consolas"/>
                <a:cs typeface="Consolas"/>
                <a:sym typeface="Consolas"/>
              </a:rPr>
              <a:t> </a:t>
            </a:r>
            <a:r>
              <a:rPr b="0" i="0" lang="es" sz="1200" u="none" cap="none" strike="noStrike">
                <a:solidFill>
                  <a:srgbClr val="9CDCFE"/>
                </a:solidFill>
                <a:highlight>
                  <a:srgbClr val="000000"/>
                </a:highlight>
                <a:latin typeface="Consolas"/>
                <a:ea typeface="Consolas"/>
                <a:cs typeface="Consolas"/>
                <a:sym typeface="Consolas"/>
              </a:rPr>
              <a:t>lang</a:t>
            </a:r>
            <a:r>
              <a:rPr b="0" i="0" lang="es" sz="1200" u="none" cap="none" strike="noStrike">
                <a:solidFill>
                  <a:srgbClr val="D4D4D4"/>
                </a:solidFill>
                <a:highlight>
                  <a:srgbClr val="000000"/>
                </a:highlight>
                <a:latin typeface="Consolas"/>
                <a:ea typeface="Consolas"/>
                <a:cs typeface="Consolas"/>
                <a:sym typeface="Consolas"/>
              </a:rPr>
              <a:t>=</a:t>
            </a:r>
            <a:r>
              <a:rPr b="0" i="0" lang="es" sz="1200" u="none" cap="none" strike="noStrike">
                <a:solidFill>
                  <a:srgbClr val="CE9178"/>
                </a:solidFill>
                <a:highlight>
                  <a:srgbClr val="000000"/>
                </a:highlight>
                <a:latin typeface="Consolas"/>
                <a:ea typeface="Consolas"/>
                <a:cs typeface="Consolas"/>
                <a:sym typeface="Consolas"/>
              </a:rPr>
              <a:t>"en"</a:t>
            </a:r>
            <a:r>
              <a:rPr b="0" i="0" lang="es" sz="1200" u="none" cap="none" strike="noStrike">
                <a:solidFill>
                  <a:srgbClr val="808080"/>
                </a:solidFill>
                <a:highlight>
                  <a:srgbClr val="000000"/>
                </a:highlight>
                <a:latin typeface="Consolas"/>
                <a:ea typeface="Consolas"/>
                <a:cs typeface="Consolas"/>
                <a:sym typeface="Consolas"/>
              </a:rPr>
              <a:t>&gt;</a:t>
            </a:r>
            <a:endParaRPr b="0" i="0" sz="1200" u="none" cap="none" strike="noStrike">
              <a:solidFill>
                <a:srgbClr val="000000"/>
              </a:solidFill>
              <a:highlight>
                <a:srgbClr val="000000"/>
              </a:highlight>
              <a:latin typeface="Calibri"/>
              <a:ea typeface="Calibri"/>
              <a:cs typeface="Calibri"/>
              <a:sym typeface="Calibri"/>
            </a:endParaRPr>
          </a:p>
          <a:p>
            <a:pPr indent="0" lvl="0" marL="0" marR="0" rtl="0" algn="l">
              <a:lnSpc>
                <a:spcPct val="101785"/>
              </a:lnSpc>
              <a:spcBef>
                <a:spcPts val="800"/>
              </a:spcBef>
              <a:spcAft>
                <a:spcPts val="0"/>
              </a:spcAft>
              <a:buNone/>
            </a:pPr>
            <a:r>
              <a:rPr b="0" i="0" lang="es" sz="1200" u="none" cap="none" strike="noStrike">
                <a:solidFill>
                  <a:srgbClr val="808080"/>
                </a:solidFill>
                <a:highlight>
                  <a:srgbClr val="000000"/>
                </a:highlight>
                <a:latin typeface="Consolas"/>
                <a:ea typeface="Consolas"/>
                <a:cs typeface="Consolas"/>
                <a:sym typeface="Consolas"/>
              </a:rPr>
              <a:t>&lt;</a:t>
            </a:r>
            <a:r>
              <a:rPr b="0" i="0" lang="es" sz="1200" u="none" cap="none" strike="noStrike">
                <a:solidFill>
                  <a:srgbClr val="569CD6"/>
                </a:solidFill>
                <a:highlight>
                  <a:srgbClr val="000000"/>
                </a:highlight>
                <a:latin typeface="Consolas"/>
                <a:ea typeface="Consolas"/>
                <a:cs typeface="Consolas"/>
                <a:sym typeface="Consolas"/>
              </a:rPr>
              <a:t>head</a:t>
            </a:r>
            <a:r>
              <a:rPr b="0" i="0" lang="es" sz="1200" u="none" cap="none" strike="noStrike">
                <a:solidFill>
                  <a:srgbClr val="808080"/>
                </a:solidFill>
                <a:highlight>
                  <a:srgbClr val="000000"/>
                </a:highlight>
                <a:latin typeface="Consolas"/>
                <a:ea typeface="Consolas"/>
                <a:cs typeface="Consolas"/>
                <a:sym typeface="Consolas"/>
              </a:rPr>
              <a:t>&gt;</a:t>
            </a:r>
            <a:endParaRPr b="0" i="0" sz="1200" u="none" cap="none" strike="noStrike">
              <a:solidFill>
                <a:srgbClr val="000000"/>
              </a:solidFill>
              <a:highlight>
                <a:srgbClr val="000000"/>
              </a:highlight>
              <a:latin typeface="Calibri"/>
              <a:ea typeface="Calibri"/>
              <a:cs typeface="Calibri"/>
              <a:sym typeface="Calibri"/>
            </a:endParaRPr>
          </a:p>
          <a:p>
            <a:pPr indent="0" lvl="0" marL="0" marR="0" rtl="0" algn="l">
              <a:lnSpc>
                <a:spcPct val="101785"/>
              </a:lnSpc>
              <a:spcBef>
                <a:spcPts val="800"/>
              </a:spcBef>
              <a:spcAft>
                <a:spcPts val="0"/>
              </a:spcAft>
              <a:buNone/>
            </a:pPr>
            <a:r>
              <a:rPr b="0" i="0" lang="es" sz="1200" u="none" cap="none" strike="noStrike">
                <a:solidFill>
                  <a:srgbClr val="D4D4D4"/>
                </a:solidFill>
                <a:highlight>
                  <a:srgbClr val="000000"/>
                </a:highlight>
                <a:latin typeface="Consolas"/>
                <a:ea typeface="Consolas"/>
                <a:cs typeface="Consolas"/>
                <a:sym typeface="Consolas"/>
              </a:rPr>
              <a:t>    </a:t>
            </a:r>
            <a:r>
              <a:rPr b="0" i="0" lang="es" sz="1200" u="none" cap="none" strike="noStrike">
                <a:solidFill>
                  <a:srgbClr val="808080"/>
                </a:solidFill>
                <a:highlight>
                  <a:srgbClr val="000000"/>
                </a:highlight>
                <a:latin typeface="Consolas"/>
                <a:ea typeface="Consolas"/>
                <a:cs typeface="Consolas"/>
                <a:sym typeface="Consolas"/>
              </a:rPr>
              <a:t>&lt;</a:t>
            </a:r>
            <a:r>
              <a:rPr b="0" i="0" lang="es" sz="1200" u="none" cap="none" strike="noStrike">
                <a:solidFill>
                  <a:srgbClr val="569CD6"/>
                </a:solidFill>
                <a:highlight>
                  <a:srgbClr val="000000"/>
                </a:highlight>
                <a:latin typeface="Consolas"/>
                <a:ea typeface="Consolas"/>
                <a:cs typeface="Consolas"/>
                <a:sym typeface="Consolas"/>
              </a:rPr>
              <a:t>meta</a:t>
            </a:r>
            <a:r>
              <a:rPr b="0" i="0" lang="es" sz="1200" u="none" cap="none" strike="noStrike">
                <a:solidFill>
                  <a:srgbClr val="D4D4D4"/>
                </a:solidFill>
                <a:highlight>
                  <a:srgbClr val="000000"/>
                </a:highlight>
                <a:latin typeface="Consolas"/>
                <a:ea typeface="Consolas"/>
                <a:cs typeface="Consolas"/>
                <a:sym typeface="Consolas"/>
              </a:rPr>
              <a:t> </a:t>
            </a:r>
            <a:r>
              <a:rPr b="0" i="0" lang="es" sz="1200" u="none" cap="none" strike="noStrike">
                <a:solidFill>
                  <a:srgbClr val="9CDCFE"/>
                </a:solidFill>
                <a:highlight>
                  <a:srgbClr val="000000"/>
                </a:highlight>
                <a:latin typeface="Consolas"/>
                <a:ea typeface="Consolas"/>
                <a:cs typeface="Consolas"/>
                <a:sym typeface="Consolas"/>
              </a:rPr>
              <a:t>charset</a:t>
            </a:r>
            <a:r>
              <a:rPr b="0" i="0" lang="es" sz="1200" u="none" cap="none" strike="noStrike">
                <a:solidFill>
                  <a:srgbClr val="D4D4D4"/>
                </a:solidFill>
                <a:highlight>
                  <a:srgbClr val="000000"/>
                </a:highlight>
                <a:latin typeface="Consolas"/>
                <a:ea typeface="Consolas"/>
                <a:cs typeface="Consolas"/>
                <a:sym typeface="Consolas"/>
              </a:rPr>
              <a:t>=</a:t>
            </a:r>
            <a:r>
              <a:rPr b="0" i="0" lang="es" sz="1200" u="none" cap="none" strike="noStrike">
                <a:solidFill>
                  <a:srgbClr val="CE9178"/>
                </a:solidFill>
                <a:highlight>
                  <a:srgbClr val="000000"/>
                </a:highlight>
                <a:latin typeface="Consolas"/>
                <a:ea typeface="Consolas"/>
                <a:cs typeface="Consolas"/>
                <a:sym typeface="Consolas"/>
              </a:rPr>
              <a:t>"UTF-8"</a:t>
            </a:r>
            <a:r>
              <a:rPr b="0" i="0" lang="es" sz="1200" u="none" cap="none" strike="noStrike">
                <a:solidFill>
                  <a:srgbClr val="808080"/>
                </a:solidFill>
                <a:highlight>
                  <a:srgbClr val="000000"/>
                </a:highlight>
                <a:latin typeface="Consolas"/>
                <a:ea typeface="Consolas"/>
                <a:cs typeface="Consolas"/>
                <a:sym typeface="Consolas"/>
              </a:rPr>
              <a:t>&gt;</a:t>
            </a:r>
            <a:endParaRPr b="0" i="0" sz="1200" u="none" cap="none" strike="noStrike">
              <a:solidFill>
                <a:srgbClr val="000000"/>
              </a:solidFill>
              <a:highlight>
                <a:srgbClr val="000000"/>
              </a:highlight>
              <a:latin typeface="Calibri"/>
              <a:ea typeface="Calibri"/>
              <a:cs typeface="Calibri"/>
              <a:sym typeface="Calibri"/>
            </a:endParaRPr>
          </a:p>
          <a:p>
            <a:pPr indent="0" lvl="0" marL="0" marR="0" rtl="0" algn="l">
              <a:lnSpc>
                <a:spcPct val="101785"/>
              </a:lnSpc>
              <a:spcBef>
                <a:spcPts val="800"/>
              </a:spcBef>
              <a:spcAft>
                <a:spcPts val="0"/>
              </a:spcAft>
              <a:buNone/>
            </a:pPr>
            <a:r>
              <a:rPr b="0" i="0" lang="es" sz="1200" u="none" cap="none" strike="noStrike">
                <a:solidFill>
                  <a:srgbClr val="D4D4D4"/>
                </a:solidFill>
                <a:highlight>
                  <a:srgbClr val="000000"/>
                </a:highlight>
                <a:latin typeface="Consolas"/>
                <a:ea typeface="Consolas"/>
                <a:cs typeface="Consolas"/>
                <a:sym typeface="Consolas"/>
              </a:rPr>
              <a:t>    </a:t>
            </a:r>
            <a:r>
              <a:rPr b="0" i="0" lang="es" sz="1200" u="none" cap="none" strike="noStrike">
                <a:solidFill>
                  <a:srgbClr val="808080"/>
                </a:solidFill>
                <a:highlight>
                  <a:srgbClr val="000000"/>
                </a:highlight>
                <a:latin typeface="Consolas"/>
                <a:ea typeface="Consolas"/>
                <a:cs typeface="Consolas"/>
                <a:sym typeface="Consolas"/>
              </a:rPr>
              <a:t>&lt;</a:t>
            </a:r>
            <a:r>
              <a:rPr b="0" i="0" lang="es" sz="1200" u="none" cap="none" strike="noStrike">
                <a:solidFill>
                  <a:srgbClr val="569CD6"/>
                </a:solidFill>
                <a:highlight>
                  <a:srgbClr val="000000"/>
                </a:highlight>
                <a:latin typeface="Consolas"/>
                <a:ea typeface="Consolas"/>
                <a:cs typeface="Consolas"/>
                <a:sym typeface="Consolas"/>
              </a:rPr>
              <a:t>meta</a:t>
            </a:r>
            <a:r>
              <a:rPr b="0" i="0" lang="es" sz="1200" u="none" cap="none" strike="noStrike">
                <a:solidFill>
                  <a:srgbClr val="D4D4D4"/>
                </a:solidFill>
                <a:highlight>
                  <a:srgbClr val="000000"/>
                </a:highlight>
                <a:latin typeface="Consolas"/>
                <a:ea typeface="Consolas"/>
                <a:cs typeface="Consolas"/>
                <a:sym typeface="Consolas"/>
              </a:rPr>
              <a:t> </a:t>
            </a:r>
            <a:r>
              <a:rPr b="0" i="0" lang="es" sz="1200" u="none" cap="none" strike="noStrike">
                <a:solidFill>
                  <a:srgbClr val="9CDCFE"/>
                </a:solidFill>
                <a:highlight>
                  <a:srgbClr val="000000"/>
                </a:highlight>
                <a:latin typeface="Consolas"/>
                <a:ea typeface="Consolas"/>
                <a:cs typeface="Consolas"/>
                <a:sym typeface="Consolas"/>
              </a:rPr>
              <a:t>http-equiv</a:t>
            </a:r>
            <a:r>
              <a:rPr b="0" i="0" lang="es" sz="1200" u="none" cap="none" strike="noStrike">
                <a:solidFill>
                  <a:srgbClr val="D4D4D4"/>
                </a:solidFill>
                <a:highlight>
                  <a:srgbClr val="000000"/>
                </a:highlight>
                <a:latin typeface="Consolas"/>
                <a:ea typeface="Consolas"/>
                <a:cs typeface="Consolas"/>
                <a:sym typeface="Consolas"/>
              </a:rPr>
              <a:t>=</a:t>
            </a:r>
            <a:r>
              <a:rPr b="0" i="0" lang="es" sz="1200" u="none" cap="none" strike="noStrike">
                <a:solidFill>
                  <a:srgbClr val="CE9178"/>
                </a:solidFill>
                <a:highlight>
                  <a:srgbClr val="000000"/>
                </a:highlight>
                <a:latin typeface="Consolas"/>
                <a:ea typeface="Consolas"/>
                <a:cs typeface="Consolas"/>
                <a:sym typeface="Consolas"/>
              </a:rPr>
              <a:t>"X-UA-Compatible"</a:t>
            </a:r>
            <a:r>
              <a:rPr b="0" i="0" lang="es" sz="1200" u="none" cap="none" strike="noStrike">
                <a:solidFill>
                  <a:srgbClr val="D4D4D4"/>
                </a:solidFill>
                <a:highlight>
                  <a:srgbClr val="000000"/>
                </a:highlight>
                <a:latin typeface="Consolas"/>
                <a:ea typeface="Consolas"/>
                <a:cs typeface="Consolas"/>
                <a:sym typeface="Consolas"/>
              </a:rPr>
              <a:t> </a:t>
            </a:r>
            <a:r>
              <a:rPr b="0" i="0" lang="es" sz="1200" u="none" cap="none" strike="noStrike">
                <a:solidFill>
                  <a:srgbClr val="9CDCFE"/>
                </a:solidFill>
                <a:highlight>
                  <a:srgbClr val="000000"/>
                </a:highlight>
                <a:latin typeface="Consolas"/>
                <a:ea typeface="Consolas"/>
                <a:cs typeface="Consolas"/>
                <a:sym typeface="Consolas"/>
              </a:rPr>
              <a:t>content</a:t>
            </a:r>
            <a:r>
              <a:rPr b="0" i="0" lang="es" sz="1200" u="none" cap="none" strike="noStrike">
                <a:solidFill>
                  <a:srgbClr val="D4D4D4"/>
                </a:solidFill>
                <a:highlight>
                  <a:srgbClr val="000000"/>
                </a:highlight>
                <a:latin typeface="Consolas"/>
                <a:ea typeface="Consolas"/>
                <a:cs typeface="Consolas"/>
                <a:sym typeface="Consolas"/>
              </a:rPr>
              <a:t>=</a:t>
            </a:r>
            <a:r>
              <a:rPr b="0" i="0" lang="es" sz="1200" u="none" cap="none" strike="noStrike">
                <a:solidFill>
                  <a:srgbClr val="CE9178"/>
                </a:solidFill>
                <a:highlight>
                  <a:srgbClr val="000000"/>
                </a:highlight>
                <a:latin typeface="Consolas"/>
                <a:ea typeface="Consolas"/>
                <a:cs typeface="Consolas"/>
                <a:sym typeface="Consolas"/>
              </a:rPr>
              <a:t>"IE=edge"</a:t>
            </a:r>
            <a:r>
              <a:rPr b="0" i="0" lang="es" sz="1200" u="none" cap="none" strike="noStrike">
                <a:solidFill>
                  <a:srgbClr val="808080"/>
                </a:solidFill>
                <a:highlight>
                  <a:srgbClr val="000000"/>
                </a:highlight>
                <a:latin typeface="Consolas"/>
                <a:ea typeface="Consolas"/>
                <a:cs typeface="Consolas"/>
                <a:sym typeface="Consolas"/>
              </a:rPr>
              <a:t>&gt;</a:t>
            </a:r>
            <a:endParaRPr b="0" i="0" sz="1200" u="none" cap="none" strike="noStrike">
              <a:solidFill>
                <a:srgbClr val="000000"/>
              </a:solidFill>
              <a:highlight>
                <a:srgbClr val="000000"/>
              </a:highlight>
              <a:latin typeface="Calibri"/>
              <a:ea typeface="Calibri"/>
              <a:cs typeface="Calibri"/>
              <a:sym typeface="Calibri"/>
            </a:endParaRPr>
          </a:p>
          <a:p>
            <a:pPr indent="0" lvl="0" marL="0" marR="0" rtl="0" algn="l">
              <a:lnSpc>
                <a:spcPct val="101785"/>
              </a:lnSpc>
              <a:spcBef>
                <a:spcPts val="800"/>
              </a:spcBef>
              <a:spcAft>
                <a:spcPts val="0"/>
              </a:spcAft>
              <a:buNone/>
            </a:pPr>
            <a:r>
              <a:rPr b="0" i="0" lang="es" sz="1200" u="none" cap="none" strike="noStrike">
                <a:solidFill>
                  <a:srgbClr val="D4D4D4"/>
                </a:solidFill>
                <a:highlight>
                  <a:srgbClr val="000000"/>
                </a:highlight>
                <a:latin typeface="Consolas"/>
                <a:ea typeface="Consolas"/>
                <a:cs typeface="Consolas"/>
                <a:sym typeface="Consolas"/>
              </a:rPr>
              <a:t>    </a:t>
            </a:r>
            <a:r>
              <a:rPr b="0" i="0" lang="es" sz="1200" u="none" cap="none" strike="noStrike">
                <a:solidFill>
                  <a:srgbClr val="808080"/>
                </a:solidFill>
                <a:highlight>
                  <a:srgbClr val="000000"/>
                </a:highlight>
                <a:latin typeface="Consolas"/>
                <a:ea typeface="Consolas"/>
                <a:cs typeface="Consolas"/>
                <a:sym typeface="Consolas"/>
              </a:rPr>
              <a:t>&lt;</a:t>
            </a:r>
            <a:r>
              <a:rPr b="0" i="0" lang="es" sz="1200" u="none" cap="none" strike="noStrike">
                <a:solidFill>
                  <a:srgbClr val="569CD6"/>
                </a:solidFill>
                <a:highlight>
                  <a:srgbClr val="000000"/>
                </a:highlight>
                <a:latin typeface="Consolas"/>
                <a:ea typeface="Consolas"/>
                <a:cs typeface="Consolas"/>
                <a:sym typeface="Consolas"/>
              </a:rPr>
              <a:t>meta</a:t>
            </a:r>
            <a:r>
              <a:rPr b="0" i="0" lang="es" sz="1200" u="none" cap="none" strike="noStrike">
                <a:solidFill>
                  <a:srgbClr val="D4D4D4"/>
                </a:solidFill>
                <a:highlight>
                  <a:srgbClr val="000000"/>
                </a:highlight>
                <a:latin typeface="Consolas"/>
                <a:ea typeface="Consolas"/>
                <a:cs typeface="Consolas"/>
                <a:sym typeface="Consolas"/>
              </a:rPr>
              <a:t> </a:t>
            </a:r>
            <a:r>
              <a:rPr b="0" i="0" lang="es" sz="1200" u="none" cap="none" strike="noStrike">
                <a:solidFill>
                  <a:srgbClr val="9CDCFE"/>
                </a:solidFill>
                <a:highlight>
                  <a:srgbClr val="000000"/>
                </a:highlight>
                <a:latin typeface="Consolas"/>
                <a:ea typeface="Consolas"/>
                <a:cs typeface="Consolas"/>
                <a:sym typeface="Consolas"/>
              </a:rPr>
              <a:t>name</a:t>
            </a:r>
            <a:r>
              <a:rPr b="0" i="0" lang="es" sz="1200" u="none" cap="none" strike="noStrike">
                <a:solidFill>
                  <a:srgbClr val="D4D4D4"/>
                </a:solidFill>
                <a:highlight>
                  <a:srgbClr val="000000"/>
                </a:highlight>
                <a:latin typeface="Consolas"/>
                <a:ea typeface="Consolas"/>
                <a:cs typeface="Consolas"/>
                <a:sym typeface="Consolas"/>
              </a:rPr>
              <a:t>=</a:t>
            </a:r>
            <a:r>
              <a:rPr b="0" i="0" lang="es" sz="1200" u="none" cap="none" strike="noStrike">
                <a:solidFill>
                  <a:srgbClr val="CE9178"/>
                </a:solidFill>
                <a:highlight>
                  <a:srgbClr val="000000"/>
                </a:highlight>
                <a:latin typeface="Consolas"/>
                <a:ea typeface="Consolas"/>
                <a:cs typeface="Consolas"/>
                <a:sym typeface="Consolas"/>
              </a:rPr>
              <a:t>"viewport"</a:t>
            </a:r>
            <a:r>
              <a:rPr b="0" i="0" lang="es" sz="1200" u="none" cap="none" strike="noStrike">
                <a:solidFill>
                  <a:srgbClr val="D4D4D4"/>
                </a:solidFill>
                <a:highlight>
                  <a:srgbClr val="000000"/>
                </a:highlight>
                <a:latin typeface="Consolas"/>
                <a:ea typeface="Consolas"/>
                <a:cs typeface="Consolas"/>
                <a:sym typeface="Consolas"/>
              </a:rPr>
              <a:t> </a:t>
            </a:r>
            <a:r>
              <a:rPr b="0" i="0" lang="es" sz="1200" u="none" cap="none" strike="noStrike">
                <a:solidFill>
                  <a:srgbClr val="9CDCFE"/>
                </a:solidFill>
                <a:highlight>
                  <a:srgbClr val="000000"/>
                </a:highlight>
                <a:latin typeface="Consolas"/>
                <a:ea typeface="Consolas"/>
                <a:cs typeface="Consolas"/>
                <a:sym typeface="Consolas"/>
              </a:rPr>
              <a:t>content</a:t>
            </a:r>
            <a:r>
              <a:rPr b="0" i="0" lang="es" sz="1200" u="none" cap="none" strike="noStrike">
                <a:solidFill>
                  <a:srgbClr val="D4D4D4"/>
                </a:solidFill>
                <a:highlight>
                  <a:srgbClr val="000000"/>
                </a:highlight>
                <a:latin typeface="Consolas"/>
                <a:ea typeface="Consolas"/>
                <a:cs typeface="Consolas"/>
                <a:sym typeface="Consolas"/>
              </a:rPr>
              <a:t>=</a:t>
            </a:r>
            <a:r>
              <a:rPr b="0" i="0" lang="es" sz="1200" u="none" cap="none" strike="noStrike">
                <a:solidFill>
                  <a:srgbClr val="CE9178"/>
                </a:solidFill>
                <a:highlight>
                  <a:srgbClr val="000000"/>
                </a:highlight>
                <a:latin typeface="Consolas"/>
                <a:ea typeface="Consolas"/>
                <a:cs typeface="Consolas"/>
                <a:sym typeface="Consolas"/>
              </a:rPr>
              <a:t>"width=device-width, initial-scale=1.0"</a:t>
            </a:r>
            <a:r>
              <a:rPr b="0" i="0" lang="es" sz="1200" u="none" cap="none" strike="noStrike">
                <a:solidFill>
                  <a:srgbClr val="808080"/>
                </a:solidFill>
                <a:highlight>
                  <a:srgbClr val="000000"/>
                </a:highlight>
                <a:latin typeface="Consolas"/>
                <a:ea typeface="Consolas"/>
                <a:cs typeface="Consolas"/>
                <a:sym typeface="Consolas"/>
              </a:rPr>
              <a:t>&gt;</a:t>
            </a:r>
            <a:endParaRPr b="0" i="0" sz="1200" u="none" cap="none" strike="noStrike">
              <a:solidFill>
                <a:srgbClr val="000000"/>
              </a:solidFill>
              <a:highlight>
                <a:srgbClr val="000000"/>
              </a:highlight>
              <a:latin typeface="Calibri"/>
              <a:ea typeface="Calibri"/>
              <a:cs typeface="Calibri"/>
              <a:sym typeface="Calibri"/>
            </a:endParaRPr>
          </a:p>
          <a:p>
            <a:pPr indent="0" lvl="0" marL="0" marR="0" rtl="0" algn="l">
              <a:lnSpc>
                <a:spcPct val="101785"/>
              </a:lnSpc>
              <a:spcBef>
                <a:spcPts val="800"/>
              </a:spcBef>
              <a:spcAft>
                <a:spcPts val="0"/>
              </a:spcAft>
              <a:buNone/>
            </a:pPr>
            <a:r>
              <a:rPr b="0" i="0" lang="es" sz="1200" u="none" cap="none" strike="noStrike">
                <a:solidFill>
                  <a:srgbClr val="D4D4D4"/>
                </a:solidFill>
                <a:highlight>
                  <a:srgbClr val="000000"/>
                </a:highlight>
                <a:latin typeface="Consolas"/>
                <a:ea typeface="Consolas"/>
                <a:cs typeface="Consolas"/>
                <a:sym typeface="Consolas"/>
              </a:rPr>
              <a:t>    </a:t>
            </a:r>
            <a:r>
              <a:rPr b="0" i="0" lang="es" sz="1200" u="none" cap="none" strike="noStrike">
                <a:solidFill>
                  <a:srgbClr val="808080"/>
                </a:solidFill>
                <a:highlight>
                  <a:srgbClr val="000000"/>
                </a:highlight>
                <a:latin typeface="Consolas"/>
                <a:ea typeface="Consolas"/>
                <a:cs typeface="Consolas"/>
                <a:sym typeface="Consolas"/>
              </a:rPr>
              <a:t>&lt;</a:t>
            </a:r>
            <a:r>
              <a:rPr b="0" i="0" lang="es" sz="1200" u="none" cap="none" strike="noStrike">
                <a:solidFill>
                  <a:srgbClr val="569CD6"/>
                </a:solidFill>
                <a:highlight>
                  <a:srgbClr val="000000"/>
                </a:highlight>
                <a:latin typeface="Consolas"/>
                <a:ea typeface="Consolas"/>
                <a:cs typeface="Consolas"/>
                <a:sym typeface="Consolas"/>
              </a:rPr>
              <a:t>title</a:t>
            </a:r>
            <a:r>
              <a:rPr b="0" i="0" lang="es" sz="1200" u="none" cap="none" strike="noStrike">
                <a:solidFill>
                  <a:srgbClr val="808080"/>
                </a:solidFill>
                <a:highlight>
                  <a:srgbClr val="000000"/>
                </a:highlight>
                <a:latin typeface="Consolas"/>
                <a:ea typeface="Consolas"/>
                <a:cs typeface="Consolas"/>
                <a:sym typeface="Consolas"/>
              </a:rPr>
              <a:t>&gt;</a:t>
            </a:r>
            <a:r>
              <a:rPr b="0" i="0" lang="es" sz="1200" u="none" cap="none" strike="noStrike">
                <a:solidFill>
                  <a:srgbClr val="D4D4D4"/>
                </a:solidFill>
                <a:highlight>
                  <a:srgbClr val="000000"/>
                </a:highlight>
                <a:latin typeface="Consolas"/>
                <a:ea typeface="Consolas"/>
                <a:cs typeface="Consolas"/>
                <a:sym typeface="Consolas"/>
              </a:rPr>
              <a:t>Document</a:t>
            </a:r>
            <a:r>
              <a:rPr b="0" i="0" lang="es" sz="1200" u="none" cap="none" strike="noStrike">
                <a:solidFill>
                  <a:srgbClr val="808080"/>
                </a:solidFill>
                <a:highlight>
                  <a:srgbClr val="000000"/>
                </a:highlight>
                <a:latin typeface="Consolas"/>
                <a:ea typeface="Consolas"/>
                <a:cs typeface="Consolas"/>
                <a:sym typeface="Consolas"/>
              </a:rPr>
              <a:t>&lt;/</a:t>
            </a:r>
            <a:r>
              <a:rPr b="0" i="0" lang="es" sz="1200" u="none" cap="none" strike="noStrike">
                <a:solidFill>
                  <a:srgbClr val="569CD6"/>
                </a:solidFill>
                <a:highlight>
                  <a:srgbClr val="000000"/>
                </a:highlight>
                <a:latin typeface="Consolas"/>
                <a:ea typeface="Consolas"/>
                <a:cs typeface="Consolas"/>
                <a:sym typeface="Consolas"/>
              </a:rPr>
              <a:t>title</a:t>
            </a:r>
            <a:r>
              <a:rPr b="0" i="0" lang="es" sz="1200" u="none" cap="none" strike="noStrike">
                <a:solidFill>
                  <a:srgbClr val="808080"/>
                </a:solidFill>
                <a:highlight>
                  <a:srgbClr val="000000"/>
                </a:highlight>
                <a:latin typeface="Consolas"/>
                <a:ea typeface="Consolas"/>
                <a:cs typeface="Consolas"/>
                <a:sym typeface="Consolas"/>
              </a:rPr>
              <a:t>&gt;</a:t>
            </a:r>
            <a:endParaRPr b="0" i="0" sz="1200" u="none" cap="none" strike="noStrike">
              <a:solidFill>
                <a:srgbClr val="000000"/>
              </a:solidFill>
              <a:highlight>
                <a:srgbClr val="000000"/>
              </a:highlight>
              <a:latin typeface="Calibri"/>
              <a:ea typeface="Calibri"/>
              <a:cs typeface="Calibri"/>
              <a:sym typeface="Calibri"/>
            </a:endParaRPr>
          </a:p>
          <a:p>
            <a:pPr indent="0" lvl="0" marL="0" marR="0" rtl="0" algn="l">
              <a:lnSpc>
                <a:spcPct val="101785"/>
              </a:lnSpc>
              <a:spcBef>
                <a:spcPts val="800"/>
              </a:spcBef>
              <a:spcAft>
                <a:spcPts val="0"/>
              </a:spcAft>
              <a:buNone/>
            </a:pPr>
            <a:r>
              <a:rPr b="0" i="0" lang="es" sz="1200" u="none" cap="none" strike="noStrike">
                <a:solidFill>
                  <a:srgbClr val="808080"/>
                </a:solidFill>
                <a:highlight>
                  <a:srgbClr val="000000"/>
                </a:highlight>
                <a:latin typeface="Consolas"/>
                <a:ea typeface="Consolas"/>
                <a:cs typeface="Consolas"/>
                <a:sym typeface="Consolas"/>
              </a:rPr>
              <a:t>&lt;/</a:t>
            </a:r>
            <a:r>
              <a:rPr b="0" i="0" lang="es" sz="1200" u="none" cap="none" strike="noStrike">
                <a:solidFill>
                  <a:srgbClr val="569CD6"/>
                </a:solidFill>
                <a:highlight>
                  <a:srgbClr val="000000"/>
                </a:highlight>
                <a:latin typeface="Consolas"/>
                <a:ea typeface="Consolas"/>
                <a:cs typeface="Consolas"/>
                <a:sym typeface="Consolas"/>
              </a:rPr>
              <a:t>head</a:t>
            </a:r>
            <a:r>
              <a:rPr b="0" i="0" lang="es" sz="1200" u="none" cap="none" strike="noStrike">
                <a:solidFill>
                  <a:srgbClr val="808080"/>
                </a:solidFill>
                <a:highlight>
                  <a:srgbClr val="000000"/>
                </a:highlight>
                <a:latin typeface="Consolas"/>
                <a:ea typeface="Consolas"/>
                <a:cs typeface="Consolas"/>
                <a:sym typeface="Consolas"/>
              </a:rPr>
              <a:t>&gt;</a:t>
            </a:r>
            <a:endParaRPr b="0" i="0" sz="1200" u="none" cap="none" strike="noStrike">
              <a:solidFill>
                <a:srgbClr val="000000"/>
              </a:solidFill>
              <a:highlight>
                <a:srgbClr val="000000"/>
              </a:highlight>
              <a:latin typeface="Calibri"/>
              <a:ea typeface="Calibri"/>
              <a:cs typeface="Calibri"/>
              <a:sym typeface="Calibri"/>
            </a:endParaRPr>
          </a:p>
          <a:p>
            <a:pPr indent="0" lvl="0" marL="0" marR="0" rtl="0" algn="l">
              <a:lnSpc>
                <a:spcPct val="101785"/>
              </a:lnSpc>
              <a:spcBef>
                <a:spcPts val="800"/>
              </a:spcBef>
              <a:spcAft>
                <a:spcPts val="0"/>
              </a:spcAft>
              <a:buNone/>
            </a:pPr>
            <a:r>
              <a:rPr b="0" i="0" lang="es" sz="1200" u="none" cap="none" strike="noStrike">
                <a:solidFill>
                  <a:srgbClr val="808080"/>
                </a:solidFill>
                <a:highlight>
                  <a:srgbClr val="000000"/>
                </a:highlight>
                <a:latin typeface="Consolas"/>
                <a:ea typeface="Consolas"/>
                <a:cs typeface="Consolas"/>
                <a:sym typeface="Consolas"/>
              </a:rPr>
              <a:t>&lt;</a:t>
            </a:r>
            <a:r>
              <a:rPr b="0" i="0" lang="es" sz="1200" u="none" cap="none" strike="noStrike">
                <a:solidFill>
                  <a:srgbClr val="569CD6"/>
                </a:solidFill>
                <a:highlight>
                  <a:srgbClr val="000000"/>
                </a:highlight>
                <a:latin typeface="Consolas"/>
                <a:ea typeface="Consolas"/>
                <a:cs typeface="Consolas"/>
                <a:sym typeface="Consolas"/>
              </a:rPr>
              <a:t>body</a:t>
            </a:r>
            <a:r>
              <a:rPr b="0" i="0" lang="es" sz="1200" u="none" cap="none" strike="noStrike">
                <a:solidFill>
                  <a:srgbClr val="808080"/>
                </a:solidFill>
                <a:highlight>
                  <a:srgbClr val="000000"/>
                </a:highlight>
                <a:latin typeface="Consolas"/>
                <a:ea typeface="Consolas"/>
                <a:cs typeface="Consolas"/>
                <a:sym typeface="Consolas"/>
              </a:rPr>
              <a:t>&gt;</a:t>
            </a:r>
            <a:endParaRPr b="0" i="0" sz="1200" u="none" cap="none" strike="noStrike">
              <a:solidFill>
                <a:srgbClr val="000000"/>
              </a:solidFill>
              <a:highlight>
                <a:srgbClr val="000000"/>
              </a:highlight>
              <a:latin typeface="Calibri"/>
              <a:ea typeface="Calibri"/>
              <a:cs typeface="Calibri"/>
              <a:sym typeface="Calibri"/>
            </a:endParaRPr>
          </a:p>
          <a:p>
            <a:pPr indent="0" lvl="0" marL="0" marR="0" rtl="0" algn="l">
              <a:lnSpc>
                <a:spcPct val="101785"/>
              </a:lnSpc>
              <a:spcBef>
                <a:spcPts val="800"/>
              </a:spcBef>
              <a:spcAft>
                <a:spcPts val="0"/>
              </a:spcAft>
              <a:buNone/>
            </a:pPr>
            <a:r>
              <a:rPr b="0" i="0" lang="es" sz="1200" u="none" cap="none" strike="noStrike">
                <a:solidFill>
                  <a:srgbClr val="D4D4D4"/>
                </a:solidFill>
                <a:highlight>
                  <a:srgbClr val="000000"/>
                </a:highlight>
                <a:latin typeface="Consolas"/>
                <a:ea typeface="Consolas"/>
                <a:cs typeface="Consolas"/>
                <a:sym typeface="Consolas"/>
              </a:rPr>
              <a:t>    </a:t>
            </a:r>
            <a:endParaRPr b="0" i="0" sz="1200" u="none" cap="none" strike="noStrike">
              <a:solidFill>
                <a:srgbClr val="000000"/>
              </a:solidFill>
              <a:highlight>
                <a:srgbClr val="000000"/>
              </a:highlight>
              <a:latin typeface="Calibri"/>
              <a:ea typeface="Calibri"/>
              <a:cs typeface="Calibri"/>
              <a:sym typeface="Calibri"/>
            </a:endParaRPr>
          </a:p>
          <a:p>
            <a:pPr indent="0" lvl="0" marL="0" marR="0" rtl="0" algn="l">
              <a:lnSpc>
                <a:spcPct val="101785"/>
              </a:lnSpc>
              <a:spcBef>
                <a:spcPts val="800"/>
              </a:spcBef>
              <a:spcAft>
                <a:spcPts val="0"/>
              </a:spcAft>
              <a:buNone/>
            </a:pPr>
            <a:r>
              <a:rPr b="0" i="0" lang="es" sz="1200" u="none" cap="none" strike="noStrike">
                <a:solidFill>
                  <a:srgbClr val="D4D4D4"/>
                </a:solidFill>
                <a:highlight>
                  <a:srgbClr val="000000"/>
                </a:highlight>
                <a:latin typeface="Consolas"/>
                <a:ea typeface="Consolas"/>
                <a:cs typeface="Consolas"/>
                <a:sym typeface="Consolas"/>
              </a:rPr>
              <a:t>    </a:t>
            </a:r>
            <a:r>
              <a:rPr b="0" i="0" lang="es" sz="1200" u="none" cap="none" strike="noStrike">
                <a:solidFill>
                  <a:srgbClr val="808080"/>
                </a:solidFill>
                <a:highlight>
                  <a:srgbClr val="000000"/>
                </a:highlight>
                <a:latin typeface="Consolas"/>
                <a:ea typeface="Consolas"/>
                <a:cs typeface="Consolas"/>
                <a:sym typeface="Consolas"/>
              </a:rPr>
              <a:t>&lt;</a:t>
            </a:r>
            <a:r>
              <a:rPr b="0" i="0" lang="es" sz="1200" u="none" cap="none" strike="noStrike">
                <a:solidFill>
                  <a:srgbClr val="569CD6"/>
                </a:solidFill>
                <a:highlight>
                  <a:srgbClr val="000000"/>
                </a:highlight>
                <a:latin typeface="Consolas"/>
                <a:ea typeface="Consolas"/>
                <a:cs typeface="Consolas"/>
                <a:sym typeface="Consolas"/>
              </a:rPr>
              <a:t>h1</a:t>
            </a:r>
            <a:r>
              <a:rPr b="0" i="0" lang="es" sz="1200" u="none" cap="none" strike="noStrike">
                <a:solidFill>
                  <a:srgbClr val="808080"/>
                </a:solidFill>
                <a:highlight>
                  <a:srgbClr val="000000"/>
                </a:highlight>
                <a:latin typeface="Consolas"/>
                <a:ea typeface="Consolas"/>
                <a:cs typeface="Consolas"/>
                <a:sym typeface="Consolas"/>
              </a:rPr>
              <a:t>&gt;</a:t>
            </a:r>
            <a:r>
              <a:rPr b="0" i="0" lang="es" sz="1200" u="none" cap="none" strike="noStrike">
                <a:solidFill>
                  <a:srgbClr val="D4D4D4"/>
                </a:solidFill>
                <a:highlight>
                  <a:srgbClr val="000000"/>
                </a:highlight>
                <a:latin typeface="Consolas"/>
                <a:ea typeface="Consolas"/>
                <a:cs typeface="Consolas"/>
                <a:sym typeface="Consolas"/>
              </a:rPr>
              <a:t>Te has deslogueado...</a:t>
            </a:r>
            <a:r>
              <a:rPr b="0" i="0" lang="es" sz="1200" u="none" cap="none" strike="noStrike">
                <a:solidFill>
                  <a:srgbClr val="808080"/>
                </a:solidFill>
                <a:highlight>
                  <a:srgbClr val="000000"/>
                </a:highlight>
                <a:latin typeface="Consolas"/>
                <a:ea typeface="Consolas"/>
                <a:cs typeface="Consolas"/>
                <a:sym typeface="Consolas"/>
              </a:rPr>
              <a:t>&lt;/</a:t>
            </a:r>
            <a:r>
              <a:rPr b="0" i="0" lang="es" sz="1200" u="none" cap="none" strike="noStrike">
                <a:solidFill>
                  <a:srgbClr val="569CD6"/>
                </a:solidFill>
                <a:highlight>
                  <a:srgbClr val="000000"/>
                </a:highlight>
                <a:latin typeface="Consolas"/>
                <a:ea typeface="Consolas"/>
                <a:cs typeface="Consolas"/>
                <a:sym typeface="Consolas"/>
              </a:rPr>
              <a:t>h1</a:t>
            </a:r>
            <a:r>
              <a:rPr b="0" i="0" lang="es" sz="1200" u="none" cap="none" strike="noStrike">
                <a:solidFill>
                  <a:srgbClr val="808080"/>
                </a:solidFill>
                <a:highlight>
                  <a:srgbClr val="000000"/>
                </a:highlight>
                <a:latin typeface="Consolas"/>
                <a:ea typeface="Consolas"/>
                <a:cs typeface="Consolas"/>
                <a:sym typeface="Consolas"/>
              </a:rPr>
              <a:t>&gt;</a:t>
            </a:r>
            <a:endParaRPr b="0" i="0" sz="1200" u="none" cap="none" strike="noStrike">
              <a:solidFill>
                <a:srgbClr val="000000"/>
              </a:solidFill>
              <a:highlight>
                <a:srgbClr val="000000"/>
              </a:highlight>
              <a:latin typeface="Calibri"/>
              <a:ea typeface="Calibri"/>
              <a:cs typeface="Calibri"/>
              <a:sym typeface="Calibri"/>
            </a:endParaRPr>
          </a:p>
          <a:p>
            <a:pPr indent="0" lvl="0" marL="0" marR="0" rtl="0" algn="l">
              <a:lnSpc>
                <a:spcPct val="101785"/>
              </a:lnSpc>
              <a:spcBef>
                <a:spcPts val="800"/>
              </a:spcBef>
              <a:spcAft>
                <a:spcPts val="0"/>
              </a:spcAft>
              <a:buNone/>
            </a:pPr>
            <a:r>
              <a:rPr b="0" i="0" lang="es" sz="1200" u="none" cap="none" strike="noStrike">
                <a:solidFill>
                  <a:srgbClr val="D4D4D4"/>
                </a:solidFill>
                <a:highlight>
                  <a:srgbClr val="000000"/>
                </a:highlight>
                <a:latin typeface="Consolas"/>
                <a:ea typeface="Consolas"/>
                <a:cs typeface="Consolas"/>
                <a:sym typeface="Consolas"/>
              </a:rPr>
              <a:t> </a:t>
            </a:r>
            <a:endParaRPr b="0" i="0" sz="1200" u="none" cap="none" strike="noStrike">
              <a:solidFill>
                <a:srgbClr val="000000"/>
              </a:solidFill>
              <a:highlight>
                <a:srgbClr val="000000"/>
              </a:highlight>
              <a:latin typeface="Calibri"/>
              <a:ea typeface="Calibri"/>
              <a:cs typeface="Calibri"/>
              <a:sym typeface="Calibri"/>
            </a:endParaRPr>
          </a:p>
          <a:p>
            <a:pPr indent="0" lvl="0" marL="0" marR="0" rtl="0" algn="l">
              <a:lnSpc>
                <a:spcPct val="101785"/>
              </a:lnSpc>
              <a:spcBef>
                <a:spcPts val="800"/>
              </a:spcBef>
              <a:spcAft>
                <a:spcPts val="0"/>
              </a:spcAft>
              <a:buNone/>
            </a:pPr>
            <a:r>
              <a:rPr b="0" i="0" lang="es" sz="1200" u="none" cap="none" strike="noStrike">
                <a:solidFill>
                  <a:srgbClr val="808080"/>
                </a:solidFill>
                <a:highlight>
                  <a:srgbClr val="000000"/>
                </a:highlight>
                <a:latin typeface="Consolas"/>
                <a:ea typeface="Consolas"/>
                <a:cs typeface="Consolas"/>
                <a:sym typeface="Consolas"/>
              </a:rPr>
              <a:t>&lt;/</a:t>
            </a:r>
            <a:r>
              <a:rPr b="0" i="0" lang="es" sz="1200" u="none" cap="none" strike="noStrike">
                <a:solidFill>
                  <a:srgbClr val="569CD6"/>
                </a:solidFill>
                <a:highlight>
                  <a:srgbClr val="000000"/>
                </a:highlight>
                <a:latin typeface="Consolas"/>
                <a:ea typeface="Consolas"/>
                <a:cs typeface="Consolas"/>
                <a:sym typeface="Consolas"/>
              </a:rPr>
              <a:t>body</a:t>
            </a:r>
            <a:r>
              <a:rPr b="0" i="0" lang="es" sz="1200" u="none" cap="none" strike="noStrike">
                <a:solidFill>
                  <a:srgbClr val="808080"/>
                </a:solidFill>
                <a:highlight>
                  <a:srgbClr val="000000"/>
                </a:highlight>
                <a:latin typeface="Consolas"/>
                <a:ea typeface="Consolas"/>
                <a:cs typeface="Consolas"/>
                <a:sym typeface="Consolas"/>
              </a:rPr>
              <a:t>&gt;</a:t>
            </a:r>
            <a:endParaRPr b="0" i="0" sz="1200" u="none" cap="none" strike="noStrike">
              <a:solidFill>
                <a:srgbClr val="000000"/>
              </a:solidFill>
              <a:highlight>
                <a:srgbClr val="000000"/>
              </a:highlight>
              <a:latin typeface="Calibri"/>
              <a:ea typeface="Calibri"/>
              <a:cs typeface="Calibri"/>
              <a:sym typeface="Calibri"/>
            </a:endParaRPr>
          </a:p>
          <a:p>
            <a:pPr indent="0" lvl="0" marL="0" marR="0" rtl="0" algn="l">
              <a:lnSpc>
                <a:spcPct val="101785"/>
              </a:lnSpc>
              <a:spcBef>
                <a:spcPts val="800"/>
              </a:spcBef>
              <a:spcAft>
                <a:spcPts val="0"/>
              </a:spcAft>
              <a:buNone/>
            </a:pPr>
            <a:r>
              <a:rPr b="0" i="0" lang="es" sz="1200" u="none" cap="none" strike="noStrike">
                <a:solidFill>
                  <a:srgbClr val="808080"/>
                </a:solidFill>
                <a:highlight>
                  <a:srgbClr val="000000"/>
                </a:highlight>
                <a:latin typeface="Consolas"/>
                <a:ea typeface="Consolas"/>
                <a:cs typeface="Consolas"/>
                <a:sym typeface="Consolas"/>
              </a:rPr>
              <a:t>&lt;/</a:t>
            </a:r>
            <a:r>
              <a:rPr b="0" i="0" lang="es" sz="1200" u="none" cap="none" strike="noStrike">
                <a:solidFill>
                  <a:srgbClr val="569CD6"/>
                </a:solidFill>
                <a:highlight>
                  <a:srgbClr val="000000"/>
                </a:highlight>
                <a:latin typeface="Consolas"/>
                <a:ea typeface="Consolas"/>
                <a:cs typeface="Consolas"/>
                <a:sym typeface="Consolas"/>
              </a:rPr>
              <a:t>html</a:t>
            </a:r>
            <a:r>
              <a:rPr b="0" i="0" lang="es" sz="1200" u="none" cap="none" strike="noStrike">
                <a:solidFill>
                  <a:srgbClr val="808080"/>
                </a:solidFill>
                <a:highlight>
                  <a:srgbClr val="000000"/>
                </a:highlight>
                <a:latin typeface="Consolas"/>
                <a:ea typeface="Consolas"/>
                <a:cs typeface="Consolas"/>
                <a:sym typeface="Consolas"/>
              </a:rPr>
              <a:t>&gt;</a:t>
            </a:r>
            <a:endParaRPr b="0" i="0" sz="1200" u="none" cap="none" strike="noStrike">
              <a:solidFill>
                <a:srgbClr val="000000"/>
              </a:solidFill>
              <a:highlight>
                <a:srgbClr val="000000"/>
              </a:highlight>
              <a:latin typeface="Calibri"/>
              <a:ea typeface="Calibri"/>
              <a:cs typeface="Calibri"/>
              <a:sym typeface="Calibri"/>
            </a:endParaRPr>
          </a:p>
        </p:txBody>
      </p:sp>
      <p:sp>
        <p:nvSpPr>
          <p:cNvPr id="667" name="Google Shape;667;p91"/>
          <p:cNvSpPr txBox="1"/>
          <p:nvPr/>
        </p:nvSpPr>
        <p:spPr>
          <a:xfrm>
            <a:off x="5829301" y="314553"/>
            <a:ext cx="4749900" cy="523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s" sz="2800" u="none" cap="none" strike="noStrike">
                <a:solidFill>
                  <a:srgbClr val="569CD6"/>
                </a:solidFill>
                <a:latin typeface="Consolas"/>
                <a:ea typeface="Consolas"/>
                <a:cs typeface="Consolas"/>
                <a:sym typeface="Consolas"/>
              </a:rPr>
              <a:t>Script</a:t>
            </a:r>
            <a:endParaRPr b="0" i="0" sz="2800" u="none" cap="none" strike="noStrike">
              <a:solidFill>
                <a:srgbClr val="000000"/>
              </a:solidFill>
              <a:latin typeface="Arial"/>
              <a:ea typeface="Arial"/>
              <a:cs typeface="Arial"/>
              <a:sym typeface="Arial"/>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1" name="Shape 671"/>
        <p:cNvGrpSpPr/>
        <p:nvPr/>
      </p:nvGrpSpPr>
      <p:grpSpPr>
        <a:xfrm>
          <a:off x="0" y="0"/>
          <a:ext cx="0" cy="0"/>
          <a:chOff x="0" y="0"/>
          <a:chExt cx="0" cy="0"/>
        </a:xfrm>
      </p:grpSpPr>
      <p:sp>
        <p:nvSpPr>
          <p:cNvPr id="672" name="Google Shape;672;p92"/>
          <p:cNvSpPr txBox="1"/>
          <p:nvPr/>
        </p:nvSpPr>
        <p:spPr>
          <a:xfrm>
            <a:off x="501450" y="576187"/>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rgbClr val="000000"/>
                </a:solidFill>
                <a:latin typeface="DM Sans"/>
                <a:ea typeface="DM Sans"/>
                <a:cs typeface="DM Sans"/>
                <a:sym typeface="DM Sans"/>
              </a:rPr>
              <a:t>Accesos</a:t>
            </a:r>
            <a:endParaRPr b="1" i="0" sz="4000" u="none" cap="none" strike="noStrike">
              <a:solidFill>
                <a:srgbClr val="000000"/>
              </a:solidFill>
              <a:latin typeface="DM Sans"/>
              <a:ea typeface="DM Sans"/>
              <a:cs typeface="DM Sans"/>
              <a:sym typeface="DM Sans"/>
            </a:endParaRPr>
          </a:p>
        </p:txBody>
      </p:sp>
      <p:grpSp>
        <p:nvGrpSpPr>
          <p:cNvPr id="673" name="Google Shape;673;p92"/>
          <p:cNvGrpSpPr/>
          <p:nvPr/>
        </p:nvGrpSpPr>
        <p:grpSpPr>
          <a:xfrm>
            <a:off x="7928851" y="468323"/>
            <a:ext cx="738900" cy="738900"/>
            <a:chOff x="473351" y="619523"/>
            <a:chExt cx="738900" cy="738900"/>
          </a:xfrm>
        </p:grpSpPr>
        <p:sp>
          <p:nvSpPr>
            <p:cNvPr id="674" name="Google Shape;674;p92"/>
            <p:cNvSpPr/>
            <p:nvPr/>
          </p:nvSpPr>
          <p:spPr>
            <a:xfrm>
              <a:off x="473351" y="619523"/>
              <a:ext cx="738900" cy="738900"/>
            </a:xfrm>
            <a:prstGeom prst="ellipse">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75" name="Google Shape;675;p92"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sp>
        <p:nvSpPr>
          <p:cNvPr id="676" name="Google Shape;676;p92"/>
          <p:cNvSpPr txBox="1"/>
          <p:nvPr/>
        </p:nvSpPr>
        <p:spPr>
          <a:xfrm>
            <a:off x="5923351" y="576178"/>
            <a:ext cx="4749900" cy="523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s" sz="2800" u="none" cap="none" strike="noStrike">
                <a:solidFill>
                  <a:srgbClr val="569CD6"/>
                </a:solidFill>
                <a:latin typeface="Consolas"/>
                <a:ea typeface="Consolas"/>
                <a:cs typeface="Consolas"/>
                <a:sym typeface="Consolas"/>
              </a:rPr>
              <a:t>Script</a:t>
            </a:r>
            <a:endParaRPr b="0" i="0" sz="2800" u="none" cap="none" strike="noStrike">
              <a:solidFill>
                <a:srgbClr val="000000"/>
              </a:solidFill>
              <a:latin typeface="Arial"/>
              <a:ea typeface="Arial"/>
              <a:cs typeface="Arial"/>
              <a:sym typeface="Arial"/>
            </a:endParaRPr>
          </a:p>
        </p:txBody>
      </p:sp>
      <p:sp>
        <p:nvSpPr>
          <p:cNvPr id="677" name="Google Shape;677;p92"/>
          <p:cNvSpPr txBox="1"/>
          <p:nvPr/>
        </p:nvSpPr>
        <p:spPr>
          <a:xfrm>
            <a:off x="501450" y="1652225"/>
            <a:ext cx="6452100" cy="163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Al generar estas vistas de Login, Registro y Logout debemos darles una forma de acceso a las mismas. Estos accesos los agregamos al nav como los demas.</a:t>
            </a:r>
            <a:endParaRPr sz="1350">
              <a:latin typeface="DM Sans"/>
              <a:ea typeface="DM Sans"/>
              <a:cs typeface="DM Sans"/>
              <a:sym typeface="DM Sans"/>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lnSpc>
                <a:spcPct val="135714"/>
              </a:lnSpc>
              <a:spcBef>
                <a:spcPts val="0"/>
              </a:spcBef>
              <a:spcAft>
                <a:spcPts val="0"/>
              </a:spcAft>
              <a:buClr>
                <a:srgbClr val="000000"/>
              </a:buClr>
              <a:buSzPts val="1100"/>
              <a:buFont typeface="Arial"/>
              <a:buNone/>
            </a:pPr>
            <a:r>
              <a:rPr lang="es" sz="1050">
                <a:solidFill>
                  <a:srgbClr val="808080"/>
                </a:solidFill>
                <a:latin typeface="Consolas"/>
                <a:ea typeface="Consolas"/>
                <a:cs typeface="Consolas"/>
                <a:sym typeface="Consolas"/>
              </a:rPr>
              <a:t>&lt;</a:t>
            </a:r>
            <a:r>
              <a:rPr lang="es" sz="1050">
                <a:solidFill>
                  <a:srgbClr val="569CD6"/>
                </a:solidFill>
                <a:latin typeface="Consolas"/>
                <a:ea typeface="Consolas"/>
                <a:cs typeface="Consolas"/>
                <a:sym typeface="Consolas"/>
              </a:rPr>
              <a:t>a</a:t>
            </a:r>
            <a:r>
              <a:rPr lang="es" sz="1050">
                <a:solidFill>
                  <a:srgbClr val="D4D4D4"/>
                </a:solidFill>
                <a:latin typeface="Consolas"/>
                <a:ea typeface="Consolas"/>
                <a:cs typeface="Consolas"/>
                <a:sym typeface="Consolas"/>
              </a:rPr>
              <a:t> </a:t>
            </a:r>
            <a:r>
              <a:rPr lang="es" sz="1050">
                <a:solidFill>
                  <a:srgbClr val="9CDCFE"/>
                </a:solidFill>
                <a:latin typeface="Consolas"/>
                <a:ea typeface="Consolas"/>
                <a:cs typeface="Consolas"/>
                <a:sym typeface="Consolas"/>
              </a:rPr>
              <a:t>class</a:t>
            </a:r>
            <a:r>
              <a:rPr lang="es" sz="1050">
                <a:solidFill>
                  <a:srgbClr val="D4D4D4"/>
                </a:solidFill>
                <a:latin typeface="Consolas"/>
                <a:ea typeface="Consolas"/>
                <a:cs typeface="Consolas"/>
                <a:sym typeface="Consolas"/>
              </a:rPr>
              <a:t>=</a:t>
            </a:r>
            <a:r>
              <a:rPr lang="es" sz="1050">
                <a:solidFill>
                  <a:srgbClr val="CE9178"/>
                </a:solidFill>
                <a:latin typeface="Consolas"/>
                <a:ea typeface="Consolas"/>
                <a:cs typeface="Consolas"/>
                <a:sym typeface="Consolas"/>
              </a:rPr>
              <a:t>"btn btn-primary"</a:t>
            </a:r>
            <a:r>
              <a:rPr lang="es" sz="1050">
                <a:solidFill>
                  <a:srgbClr val="D4D4D4"/>
                </a:solidFill>
                <a:latin typeface="Consolas"/>
                <a:ea typeface="Consolas"/>
                <a:cs typeface="Consolas"/>
                <a:sym typeface="Consolas"/>
              </a:rPr>
              <a:t> </a:t>
            </a:r>
            <a:r>
              <a:rPr lang="es" sz="1050">
                <a:solidFill>
                  <a:srgbClr val="9CDCFE"/>
                </a:solidFill>
                <a:latin typeface="Consolas"/>
                <a:ea typeface="Consolas"/>
                <a:cs typeface="Consolas"/>
                <a:sym typeface="Consolas"/>
              </a:rPr>
              <a:t>href</a:t>
            </a:r>
            <a:r>
              <a:rPr lang="es" sz="1050">
                <a:solidFill>
                  <a:srgbClr val="D4D4D4"/>
                </a:solidFill>
                <a:latin typeface="Consolas"/>
                <a:ea typeface="Consolas"/>
                <a:cs typeface="Consolas"/>
                <a:sym typeface="Consolas"/>
              </a:rPr>
              <a:t>=</a:t>
            </a:r>
            <a:r>
              <a:rPr lang="es" sz="1050">
                <a:solidFill>
                  <a:srgbClr val="CE9178"/>
                </a:solidFill>
                <a:latin typeface="Consolas"/>
                <a:ea typeface="Consolas"/>
                <a:cs typeface="Consolas"/>
                <a:sym typeface="Consolas"/>
              </a:rPr>
              <a:t>"</a:t>
            </a:r>
            <a:r>
              <a:rPr lang="es" sz="1050">
                <a:solidFill>
                  <a:srgbClr val="569CD6"/>
                </a:solidFill>
                <a:latin typeface="Consolas"/>
                <a:ea typeface="Consolas"/>
                <a:cs typeface="Consolas"/>
                <a:sym typeface="Consolas"/>
              </a:rPr>
              <a:t>{% </a:t>
            </a:r>
            <a:r>
              <a:rPr lang="es" sz="1050">
                <a:solidFill>
                  <a:srgbClr val="C586C0"/>
                </a:solidFill>
                <a:latin typeface="Consolas"/>
                <a:ea typeface="Consolas"/>
                <a:cs typeface="Consolas"/>
                <a:sym typeface="Consolas"/>
              </a:rPr>
              <a:t>url</a:t>
            </a:r>
            <a:r>
              <a:rPr lang="es" sz="1050">
                <a:solidFill>
                  <a:srgbClr val="569CD6"/>
                </a:solidFill>
                <a:latin typeface="Consolas"/>
                <a:ea typeface="Consolas"/>
                <a:cs typeface="Consolas"/>
                <a:sym typeface="Consolas"/>
              </a:rPr>
              <a:t> </a:t>
            </a:r>
            <a:r>
              <a:rPr lang="es" sz="1050">
                <a:solidFill>
                  <a:srgbClr val="CE9178"/>
                </a:solidFill>
                <a:latin typeface="Consolas"/>
                <a:ea typeface="Consolas"/>
                <a:cs typeface="Consolas"/>
                <a:sym typeface="Consolas"/>
              </a:rPr>
              <a:t>'Login'</a:t>
            </a:r>
            <a:r>
              <a:rPr lang="es" sz="1050">
                <a:solidFill>
                  <a:srgbClr val="569CD6"/>
                </a:solidFill>
                <a:latin typeface="Consolas"/>
                <a:ea typeface="Consolas"/>
                <a:cs typeface="Consolas"/>
                <a:sym typeface="Consolas"/>
              </a:rPr>
              <a:t> %}</a:t>
            </a:r>
            <a:r>
              <a:rPr lang="es" sz="1050">
                <a:solidFill>
                  <a:srgbClr val="CE9178"/>
                </a:solidFill>
                <a:latin typeface="Consolas"/>
                <a:ea typeface="Consolas"/>
                <a:cs typeface="Consolas"/>
                <a:sym typeface="Consolas"/>
              </a:rPr>
              <a:t>"</a:t>
            </a:r>
            <a:r>
              <a:rPr lang="es" sz="1050">
                <a:solidFill>
                  <a:srgbClr val="808080"/>
                </a:solidFill>
                <a:latin typeface="Consolas"/>
                <a:ea typeface="Consolas"/>
                <a:cs typeface="Consolas"/>
                <a:sym typeface="Consolas"/>
              </a:rPr>
              <a:t>&gt;</a:t>
            </a:r>
            <a:r>
              <a:rPr lang="es" sz="1050">
                <a:solidFill>
                  <a:srgbClr val="D4D4D4"/>
                </a:solidFill>
                <a:latin typeface="Consolas"/>
                <a:ea typeface="Consolas"/>
                <a:cs typeface="Consolas"/>
                <a:sym typeface="Consolas"/>
              </a:rPr>
              <a:t>Login</a:t>
            </a:r>
            <a:r>
              <a:rPr lang="es" sz="1050">
                <a:solidFill>
                  <a:srgbClr val="808080"/>
                </a:solidFill>
                <a:latin typeface="Consolas"/>
                <a:ea typeface="Consolas"/>
                <a:cs typeface="Consolas"/>
                <a:sym typeface="Consolas"/>
              </a:rPr>
              <a:t>&lt;/</a:t>
            </a:r>
            <a:r>
              <a:rPr lang="es" sz="1050">
                <a:solidFill>
                  <a:srgbClr val="569CD6"/>
                </a:solidFill>
                <a:latin typeface="Consolas"/>
                <a:ea typeface="Consolas"/>
                <a:cs typeface="Consolas"/>
                <a:sym typeface="Consolas"/>
              </a:rPr>
              <a:t>a</a:t>
            </a:r>
            <a:r>
              <a:rPr lang="es" sz="1050">
                <a:solidFill>
                  <a:srgbClr val="808080"/>
                </a:solidFill>
                <a:latin typeface="Consolas"/>
                <a:ea typeface="Consolas"/>
                <a:cs typeface="Consolas"/>
                <a:sym typeface="Consolas"/>
              </a:rPr>
              <a:t>&gt;</a:t>
            </a:r>
            <a:endParaRPr sz="1050">
              <a:solidFill>
                <a:srgbClr val="808080"/>
              </a:solidFill>
              <a:latin typeface="Consolas"/>
              <a:ea typeface="Consolas"/>
              <a:cs typeface="Consolas"/>
              <a:sym typeface="Consolas"/>
            </a:endParaRPr>
          </a:p>
          <a:p>
            <a:pPr indent="0" lvl="0" marL="0" rtl="0" algn="l">
              <a:lnSpc>
                <a:spcPct val="135714"/>
              </a:lnSpc>
              <a:spcBef>
                <a:spcPts val="0"/>
              </a:spcBef>
              <a:spcAft>
                <a:spcPts val="0"/>
              </a:spcAft>
              <a:buClr>
                <a:srgbClr val="000000"/>
              </a:buClr>
              <a:buSzPts val="1100"/>
              <a:buFont typeface="Arial"/>
              <a:buNone/>
            </a:pPr>
            <a:r>
              <a:rPr lang="es" sz="1050">
                <a:solidFill>
                  <a:srgbClr val="808080"/>
                </a:solidFill>
                <a:latin typeface="Consolas"/>
                <a:ea typeface="Consolas"/>
                <a:cs typeface="Consolas"/>
                <a:sym typeface="Consolas"/>
              </a:rPr>
              <a:t>&lt;</a:t>
            </a:r>
            <a:r>
              <a:rPr lang="es" sz="1050">
                <a:solidFill>
                  <a:srgbClr val="569CD6"/>
                </a:solidFill>
                <a:latin typeface="Consolas"/>
                <a:ea typeface="Consolas"/>
                <a:cs typeface="Consolas"/>
                <a:sym typeface="Consolas"/>
              </a:rPr>
              <a:t>a</a:t>
            </a:r>
            <a:r>
              <a:rPr lang="es" sz="1050">
                <a:solidFill>
                  <a:srgbClr val="D4D4D4"/>
                </a:solidFill>
                <a:latin typeface="Consolas"/>
                <a:ea typeface="Consolas"/>
                <a:cs typeface="Consolas"/>
                <a:sym typeface="Consolas"/>
              </a:rPr>
              <a:t> </a:t>
            </a:r>
            <a:r>
              <a:rPr lang="es" sz="1050">
                <a:solidFill>
                  <a:srgbClr val="9CDCFE"/>
                </a:solidFill>
                <a:latin typeface="Consolas"/>
                <a:ea typeface="Consolas"/>
                <a:cs typeface="Consolas"/>
                <a:sym typeface="Consolas"/>
              </a:rPr>
              <a:t>class</a:t>
            </a:r>
            <a:r>
              <a:rPr lang="es" sz="1050">
                <a:solidFill>
                  <a:srgbClr val="D4D4D4"/>
                </a:solidFill>
                <a:latin typeface="Consolas"/>
                <a:ea typeface="Consolas"/>
                <a:cs typeface="Consolas"/>
                <a:sym typeface="Consolas"/>
              </a:rPr>
              <a:t>=</a:t>
            </a:r>
            <a:r>
              <a:rPr lang="es" sz="1050">
                <a:solidFill>
                  <a:srgbClr val="CE9178"/>
                </a:solidFill>
                <a:latin typeface="Consolas"/>
                <a:ea typeface="Consolas"/>
                <a:cs typeface="Consolas"/>
                <a:sym typeface="Consolas"/>
              </a:rPr>
              <a:t>"btn btn-primary"</a:t>
            </a:r>
            <a:r>
              <a:rPr lang="es" sz="1050">
                <a:solidFill>
                  <a:srgbClr val="D4D4D4"/>
                </a:solidFill>
                <a:latin typeface="Consolas"/>
                <a:ea typeface="Consolas"/>
                <a:cs typeface="Consolas"/>
                <a:sym typeface="Consolas"/>
              </a:rPr>
              <a:t> </a:t>
            </a:r>
            <a:r>
              <a:rPr lang="es" sz="1050">
                <a:solidFill>
                  <a:srgbClr val="9CDCFE"/>
                </a:solidFill>
                <a:latin typeface="Consolas"/>
                <a:ea typeface="Consolas"/>
                <a:cs typeface="Consolas"/>
                <a:sym typeface="Consolas"/>
              </a:rPr>
              <a:t>href</a:t>
            </a:r>
            <a:r>
              <a:rPr lang="es" sz="1050">
                <a:solidFill>
                  <a:srgbClr val="D4D4D4"/>
                </a:solidFill>
                <a:latin typeface="Consolas"/>
                <a:ea typeface="Consolas"/>
                <a:cs typeface="Consolas"/>
                <a:sym typeface="Consolas"/>
              </a:rPr>
              <a:t>=</a:t>
            </a:r>
            <a:r>
              <a:rPr lang="es" sz="1050">
                <a:solidFill>
                  <a:srgbClr val="CE9178"/>
                </a:solidFill>
                <a:latin typeface="Consolas"/>
                <a:ea typeface="Consolas"/>
                <a:cs typeface="Consolas"/>
                <a:sym typeface="Consolas"/>
              </a:rPr>
              <a:t>"</a:t>
            </a:r>
            <a:r>
              <a:rPr lang="es" sz="1050">
                <a:solidFill>
                  <a:srgbClr val="569CD6"/>
                </a:solidFill>
                <a:latin typeface="Consolas"/>
                <a:ea typeface="Consolas"/>
                <a:cs typeface="Consolas"/>
                <a:sym typeface="Consolas"/>
              </a:rPr>
              <a:t>{% </a:t>
            </a:r>
            <a:r>
              <a:rPr lang="es" sz="1050">
                <a:solidFill>
                  <a:srgbClr val="C586C0"/>
                </a:solidFill>
                <a:latin typeface="Consolas"/>
                <a:ea typeface="Consolas"/>
                <a:cs typeface="Consolas"/>
                <a:sym typeface="Consolas"/>
              </a:rPr>
              <a:t>url</a:t>
            </a:r>
            <a:r>
              <a:rPr lang="es" sz="1050">
                <a:solidFill>
                  <a:srgbClr val="569CD6"/>
                </a:solidFill>
                <a:latin typeface="Consolas"/>
                <a:ea typeface="Consolas"/>
                <a:cs typeface="Consolas"/>
                <a:sym typeface="Consolas"/>
              </a:rPr>
              <a:t> </a:t>
            </a:r>
            <a:r>
              <a:rPr lang="es" sz="1050">
                <a:solidFill>
                  <a:srgbClr val="CE9178"/>
                </a:solidFill>
                <a:latin typeface="Consolas"/>
                <a:ea typeface="Consolas"/>
                <a:cs typeface="Consolas"/>
                <a:sym typeface="Consolas"/>
              </a:rPr>
              <a:t>'Register'</a:t>
            </a:r>
            <a:r>
              <a:rPr lang="es" sz="1050">
                <a:solidFill>
                  <a:srgbClr val="569CD6"/>
                </a:solidFill>
                <a:latin typeface="Consolas"/>
                <a:ea typeface="Consolas"/>
                <a:cs typeface="Consolas"/>
                <a:sym typeface="Consolas"/>
              </a:rPr>
              <a:t> %}</a:t>
            </a:r>
            <a:r>
              <a:rPr lang="es" sz="1050">
                <a:solidFill>
                  <a:srgbClr val="CE9178"/>
                </a:solidFill>
                <a:latin typeface="Consolas"/>
                <a:ea typeface="Consolas"/>
                <a:cs typeface="Consolas"/>
                <a:sym typeface="Consolas"/>
              </a:rPr>
              <a:t>"</a:t>
            </a:r>
            <a:r>
              <a:rPr lang="es" sz="1050">
                <a:solidFill>
                  <a:srgbClr val="808080"/>
                </a:solidFill>
                <a:latin typeface="Consolas"/>
                <a:ea typeface="Consolas"/>
                <a:cs typeface="Consolas"/>
                <a:sym typeface="Consolas"/>
              </a:rPr>
              <a:t>&gt;</a:t>
            </a:r>
            <a:r>
              <a:rPr lang="es" sz="1050">
                <a:solidFill>
                  <a:srgbClr val="D4D4D4"/>
                </a:solidFill>
                <a:latin typeface="Consolas"/>
                <a:ea typeface="Consolas"/>
                <a:cs typeface="Consolas"/>
                <a:sym typeface="Consolas"/>
              </a:rPr>
              <a:t>Registro</a:t>
            </a:r>
            <a:r>
              <a:rPr lang="es" sz="1050">
                <a:solidFill>
                  <a:srgbClr val="808080"/>
                </a:solidFill>
                <a:latin typeface="Consolas"/>
                <a:ea typeface="Consolas"/>
                <a:cs typeface="Consolas"/>
                <a:sym typeface="Consolas"/>
              </a:rPr>
              <a:t>&lt;/</a:t>
            </a:r>
            <a:r>
              <a:rPr lang="es" sz="1050">
                <a:solidFill>
                  <a:srgbClr val="569CD6"/>
                </a:solidFill>
                <a:latin typeface="Consolas"/>
                <a:ea typeface="Consolas"/>
                <a:cs typeface="Consolas"/>
                <a:sym typeface="Consolas"/>
              </a:rPr>
              <a:t>a</a:t>
            </a:r>
            <a:r>
              <a:rPr lang="es" sz="1050">
                <a:solidFill>
                  <a:srgbClr val="808080"/>
                </a:solidFill>
                <a:latin typeface="Consolas"/>
                <a:ea typeface="Consolas"/>
                <a:cs typeface="Consolas"/>
                <a:sym typeface="Consolas"/>
              </a:rPr>
              <a:t>&gt;</a:t>
            </a:r>
            <a:endParaRPr sz="1050">
              <a:solidFill>
                <a:srgbClr val="808080"/>
              </a:solidFill>
              <a:latin typeface="Consolas"/>
              <a:ea typeface="Consolas"/>
              <a:cs typeface="Consolas"/>
              <a:sym typeface="Consolas"/>
            </a:endParaRPr>
          </a:p>
          <a:p>
            <a:pPr indent="0" lvl="0" marL="0" rtl="0" algn="l">
              <a:lnSpc>
                <a:spcPct val="135714"/>
              </a:lnSpc>
              <a:spcBef>
                <a:spcPts val="0"/>
              </a:spcBef>
              <a:spcAft>
                <a:spcPts val="0"/>
              </a:spcAft>
              <a:buClr>
                <a:srgbClr val="000000"/>
              </a:buClr>
              <a:buSzPts val="1100"/>
              <a:buFont typeface="Arial"/>
              <a:buNone/>
            </a:pPr>
            <a:r>
              <a:rPr lang="es" sz="1050">
                <a:solidFill>
                  <a:srgbClr val="808080"/>
                </a:solidFill>
                <a:latin typeface="Consolas"/>
                <a:ea typeface="Consolas"/>
                <a:cs typeface="Consolas"/>
                <a:sym typeface="Consolas"/>
              </a:rPr>
              <a:t>&lt;</a:t>
            </a:r>
            <a:r>
              <a:rPr lang="es" sz="1050">
                <a:solidFill>
                  <a:srgbClr val="569CD6"/>
                </a:solidFill>
                <a:latin typeface="Consolas"/>
                <a:ea typeface="Consolas"/>
                <a:cs typeface="Consolas"/>
                <a:sym typeface="Consolas"/>
              </a:rPr>
              <a:t>a</a:t>
            </a:r>
            <a:r>
              <a:rPr lang="es" sz="1050">
                <a:solidFill>
                  <a:srgbClr val="D4D4D4"/>
                </a:solidFill>
                <a:latin typeface="Consolas"/>
                <a:ea typeface="Consolas"/>
                <a:cs typeface="Consolas"/>
                <a:sym typeface="Consolas"/>
              </a:rPr>
              <a:t> </a:t>
            </a:r>
            <a:r>
              <a:rPr lang="es" sz="1050">
                <a:solidFill>
                  <a:srgbClr val="9CDCFE"/>
                </a:solidFill>
                <a:latin typeface="Consolas"/>
                <a:ea typeface="Consolas"/>
                <a:cs typeface="Consolas"/>
                <a:sym typeface="Consolas"/>
              </a:rPr>
              <a:t>class</a:t>
            </a:r>
            <a:r>
              <a:rPr lang="es" sz="1050">
                <a:solidFill>
                  <a:srgbClr val="D4D4D4"/>
                </a:solidFill>
                <a:latin typeface="Consolas"/>
                <a:ea typeface="Consolas"/>
                <a:cs typeface="Consolas"/>
                <a:sym typeface="Consolas"/>
              </a:rPr>
              <a:t>=</a:t>
            </a:r>
            <a:r>
              <a:rPr lang="es" sz="1050">
                <a:solidFill>
                  <a:srgbClr val="CE9178"/>
                </a:solidFill>
                <a:latin typeface="Consolas"/>
                <a:ea typeface="Consolas"/>
                <a:cs typeface="Consolas"/>
                <a:sym typeface="Consolas"/>
              </a:rPr>
              <a:t>"btn btn-primary"</a:t>
            </a:r>
            <a:r>
              <a:rPr lang="es" sz="1050">
                <a:solidFill>
                  <a:srgbClr val="D4D4D4"/>
                </a:solidFill>
                <a:latin typeface="Consolas"/>
                <a:ea typeface="Consolas"/>
                <a:cs typeface="Consolas"/>
                <a:sym typeface="Consolas"/>
              </a:rPr>
              <a:t> </a:t>
            </a:r>
            <a:r>
              <a:rPr lang="es" sz="1050">
                <a:solidFill>
                  <a:srgbClr val="9CDCFE"/>
                </a:solidFill>
                <a:latin typeface="Consolas"/>
                <a:ea typeface="Consolas"/>
                <a:cs typeface="Consolas"/>
                <a:sym typeface="Consolas"/>
              </a:rPr>
              <a:t>href</a:t>
            </a:r>
            <a:r>
              <a:rPr lang="es" sz="1050">
                <a:solidFill>
                  <a:srgbClr val="D4D4D4"/>
                </a:solidFill>
                <a:latin typeface="Consolas"/>
                <a:ea typeface="Consolas"/>
                <a:cs typeface="Consolas"/>
                <a:sym typeface="Consolas"/>
              </a:rPr>
              <a:t>=</a:t>
            </a:r>
            <a:r>
              <a:rPr lang="es" sz="1050">
                <a:solidFill>
                  <a:srgbClr val="CE9178"/>
                </a:solidFill>
                <a:latin typeface="Consolas"/>
                <a:ea typeface="Consolas"/>
                <a:cs typeface="Consolas"/>
                <a:sym typeface="Consolas"/>
              </a:rPr>
              <a:t>"</a:t>
            </a:r>
            <a:r>
              <a:rPr lang="es" sz="1050">
                <a:solidFill>
                  <a:srgbClr val="569CD6"/>
                </a:solidFill>
                <a:latin typeface="Consolas"/>
                <a:ea typeface="Consolas"/>
                <a:cs typeface="Consolas"/>
                <a:sym typeface="Consolas"/>
              </a:rPr>
              <a:t>{% </a:t>
            </a:r>
            <a:r>
              <a:rPr lang="es" sz="1050">
                <a:solidFill>
                  <a:srgbClr val="C586C0"/>
                </a:solidFill>
                <a:latin typeface="Consolas"/>
                <a:ea typeface="Consolas"/>
                <a:cs typeface="Consolas"/>
                <a:sym typeface="Consolas"/>
              </a:rPr>
              <a:t>url</a:t>
            </a:r>
            <a:r>
              <a:rPr lang="es" sz="1050">
                <a:solidFill>
                  <a:srgbClr val="569CD6"/>
                </a:solidFill>
                <a:latin typeface="Consolas"/>
                <a:ea typeface="Consolas"/>
                <a:cs typeface="Consolas"/>
                <a:sym typeface="Consolas"/>
              </a:rPr>
              <a:t> </a:t>
            </a:r>
            <a:r>
              <a:rPr lang="es" sz="1050">
                <a:solidFill>
                  <a:srgbClr val="CE9178"/>
                </a:solidFill>
                <a:latin typeface="Consolas"/>
                <a:ea typeface="Consolas"/>
                <a:cs typeface="Consolas"/>
                <a:sym typeface="Consolas"/>
              </a:rPr>
              <a:t>'Logout'</a:t>
            </a:r>
            <a:r>
              <a:rPr lang="es" sz="1050">
                <a:solidFill>
                  <a:srgbClr val="569CD6"/>
                </a:solidFill>
                <a:latin typeface="Consolas"/>
                <a:ea typeface="Consolas"/>
                <a:cs typeface="Consolas"/>
                <a:sym typeface="Consolas"/>
              </a:rPr>
              <a:t> %}</a:t>
            </a:r>
            <a:r>
              <a:rPr lang="es" sz="1050">
                <a:solidFill>
                  <a:srgbClr val="CE9178"/>
                </a:solidFill>
                <a:latin typeface="Consolas"/>
                <a:ea typeface="Consolas"/>
                <a:cs typeface="Consolas"/>
                <a:sym typeface="Consolas"/>
              </a:rPr>
              <a:t>"</a:t>
            </a:r>
            <a:r>
              <a:rPr lang="es" sz="1050">
                <a:solidFill>
                  <a:srgbClr val="808080"/>
                </a:solidFill>
                <a:latin typeface="Consolas"/>
                <a:ea typeface="Consolas"/>
                <a:cs typeface="Consolas"/>
                <a:sym typeface="Consolas"/>
              </a:rPr>
              <a:t>&gt;</a:t>
            </a:r>
            <a:r>
              <a:rPr lang="es" sz="1050">
                <a:solidFill>
                  <a:srgbClr val="D4D4D4"/>
                </a:solidFill>
                <a:latin typeface="Consolas"/>
                <a:ea typeface="Consolas"/>
                <a:cs typeface="Consolas"/>
                <a:sym typeface="Consolas"/>
              </a:rPr>
              <a:t>Logout</a:t>
            </a:r>
            <a:r>
              <a:rPr lang="es" sz="1050">
                <a:solidFill>
                  <a:srgbClr val="808080"/>
                </a:solidFill>
                <a:latin typeface="Consolas"/>
                <a:ea typeface="Consolas"/>
                <a:cs typeface="Consolas"/>
                <a:sym typeface="Consolas"/>
              </a:rPr>
              <a:t>&lt;/</a:t>
            </a:r>
            <a:r>
              <a:rPr lang="es" sz="1050">
                <a:solidFill>
                  <a:srgbClr val="569CD6"/>
                </a:solidFill>
                <a:latin typeface="Consolas"/>
                <a:ea typeface="Consolas"/>
                <a:cs typeface="Consolas"/>
                <a:sym typeface="Consolas"/>
              </a:rPr>
              <a:t>a</a:t>
            </a:r>
            <a:r>
              <a:rPr lang="es" sz="1050">
                <a:solidFill>
                  <a:srgbClr val="808080"/>
                </a:solidFill>
                <a:latin typeface="Consolas"/>
                <a:ea typeface="Consolas"/>
                <a:cs typeface="Consolas"/>
                <a:sym typeface="Consolas"/>
              </a:rPr>
              <a:t>&gt;</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1" name="Shape 681"/>
        <p:cNvGrpSpPr/>
        <p:nvPr/>
      </p:nvGrpSpPr>
      <p:grpSpPr>
        <a:xfrm>
          <a:off x="0" y="0"/>
          <a:ext cx="0" cy="0"/>
          <a:chOff x="0" y="0"/>
          <a:chExt cx="0" cy="0"/>
        </a:xfrm>
      </p:grpSpPr>
      <p:grpSp>
        <p:nvGrpSpPr>
          <p:cNvPr id="682" name="Google Shape;682;p93"/>
          <p:cNvGrpSpPr/>
          <p:nvPr/>
        </p:nvGrpSpPr>
        <p:grpSpPr>
          <a:xfrm>
            <a:off x="4202556" y="994173"/>
            <a:ext cx="738900" cy="738900"/>
            <a:chOff x="974706" y="2467173"/>
            <a:chExt cx="738900" cy="738900"/>
          </a:xfrm>
        </p:grpSpPr>
        <p:sp>
          <p:nvSpPr>
            <p:cNvPr id="683" name="Google Shape;683;p93"/>
            <p:cNvSpPr/>
            <p:nvPr/>
          </p:nvSpPr>
          <p:spPr>
            <a:xfrm>
              <a:off x="974706" y="2467173"/>
              <a:ext cx="738900" cy="738900"/>
            </a:xfrm>
            <a:prstGeom prst="ellipse">
              <a:avLst/>
            </a:prstGeom>
            <a:solidFill>
              <a:srgbClr val="EA90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84" name="Google Shape;684;p93" title="ícono de actividad en clase"/>
            <p:cNvPicPr preferRelativeResize="0"/>
            <p:nvPr/>
          </p:nvPicPr>
          <p:blipFill rotWithShape="1">
            <a:blip r:embed="rId3">
              <a:alphaModFix/>
            </a:blip>
            <a:srcRect b="0" l="0" r="0" t="0"/>
            <a:stretch/>
          </p:blipFill>
          <p:spPr>
            <a:xfrm>
              <a:off x="1109750" y="2610275"/>
              <a:ext cx="452650" cy="452650"/>
            </a:xfrm>
            <a:prstGeom prst="rect">
              <a:avLst/>
            </a:prstGeom>
            <a:noFill/>
            <a:ln>
              <a:noFill/>
            </a:ln>
          </p:spPr>
        </p:pic>
      </p:grpSp>
      <p:sp>
        <p:nvSpPr>
          <p:cNvPr id="685" name="Google Shape;685;p93"/>
          <p:cNvSpPr txBox="1"/>
          <p:nvPr/>
        </p:nvSpPr>
        <p:spPr>
          <a:xfrm>
            <a:off x="1461300" y="2208625"/>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Agregar login</a:t>
            </a:r>
            <a:endParaRPr b="1" i="0" sz="4000" u="none" cap="none" strike="noStrike">
              <a:solidFill>
                <a:schemeClr val="dk1"/>
              </a:solidFill>
              <a:highlight>
                <a:srgbClr val="EAFF6A"/>
              </a:highlight>
              <a:latin typeface="DM Sans"/>
              <a:ea typeface="DM Sans"/>
              <a:cs typeface="DM Sans"/>
              <a:sym typeface="DM Sans"/>
            </a:endParaRPr>
          </a:p>
        </p:txBody>
      </p:sp>
      <p:sp>
        <p:nvSpPr>
          <p:cNvPr id="686" name="Google Shape;686;p93"/>
          <p:cNvSpPr txBox="1"/>
          <p:nvPr/>
        </p:nvSpPr>
        <p:spPr>
          <a:xfrm>
            <a:off x="987300" y="3849138"/>
            <a:ext cx="71694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0" i="0" lang="es" sz="2000" u="none" cap="none" strike="noStrike">
                <a:solidFill>
                  <a:srgbClr val="83AEFB"/>
                </a:solidFill>
                <a:latin typeface="DM Sans"/>
                <a:ea typeface="DM Sans"/>
                <a:cs typeface="DM Sans"/>
                <a:sym typeface="DM Sans"/>
              </a:rPr>
              <a:t>Duración: </a:t>
            </a:r>
            <a:r>
              <a:rPr b="1" i="0" lang="es" sz="2000" u="none" cap="none" strike="noStrike">
                <a:solidFill>
                  <a:srgbClr val="83AEFB"/>
                </a:solidFill>
                <a:latin typeface="DM Sans"/>
                <a:ea typeface="DM Sans"/>
                <a:cs typeface="DM Sans"/>
                <a:sym typeface="DM Sans"/>
              </a:rPr>
              <a:t>20 minutos</a:t>
            </a:r>
            <a:endParaRPr b="1" i="0" sz="2000" u="none" cap="none" strike="noStrike">
              <a:solidFill>
                <a:srgbClr val="83AEFB"/>
              </a:solidFill>
              <a:latin typeface="DM Sans"/>
              <a:ea typeface="DM Sans"/>
              <a:cs typeface="DM Sans"/>
              <a:sym typeface="DM Sans"/>
            </a:endParaRPr>
          </a:p>
        </p:txBody>
      </p:sp>
      <p:sp>
        <p:nvSpPr>
          <p:cNvPr id="687" name="Google Shape;687;p93"/>
          <p:cNvSpPr txBox="1"/>
          <p:nvPr/>
        </p:nvSpPr>
        <p:spPr>
          <a:xfrm>
            <a:off x="987300" y="2947538"/>
            <a:ext cx="7169400" cy="800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chemeClr val="dk1"/>
              </a:buClr>
              <a:buSzPts val="1100"/>
              <a:buFont typeface="Arial"/>
              <a:buNone/>
            </a:pPr>
            <a:r>
              <a:rPr b="0" i="0" lang="es" sz="2000" u="none" cap="none" strike="noStrike">
                <a:solidFill>
                  <a:srgbClr val="999999"/>
                </a:solidFill>
                <a:latin typeface="DM Sans"/>
                <a:ea typeface="DM Sans"/>
                <a:cs typeface="DM Sans"/>
                <a:sym typeface="DM Sans"/>
              </a:rPr>
              <a:t>Pensando en la entrega </a:t>
            </a:r>
            <a:r>
              <a:rPr lang="es" sz="2000">
                <a:solidFill>
                  <a:srgbClr val="999999"/>
                </a:solidFill>
                <a:latin typeface="DM Sans"/>
                <a:ea typeface="DM Sans"/>
                <a:cs typeface="DM Sans"/>
                <a:sym typeface="DM Sans"/>
              </a:rPr>
              <a:t>final,</a:t>
            </a:r>
            <a:r>
              <a:rPr b="0" i="0" lang="es" sz="2000" u="none" cap="none" strike="noStrike">
                <a:solidFill>
                  <a:srgbClr val="999999"/>
                </a:solidFill>
                <a:latin typeface="DM Sans"/>
                <a:ea typeface="DM Sans"/>
                <a:cs typeface="DM Sans"/>
                <a:sym typeface="DM Sans"/>
              </a:rPr>
              <a:t> </a:t>
            </a:r>
            <a:r>
              <a:rPr lang="es" sz="2000">
                <a:solidFill>
                  <a:srgbClr val="999999"/>
                </a:solidFill>
                <a:latin typeface="DM Sans"/>
                <a:ea typeface="DM Sans"/>
                <a:cs typeface="DM Sans"/>
                <a:sym typeface="DM Sans"/>
              </a:rPr>
              <a:t>agrégale</a:t>
            </a:r>
            <a:r>
              <a:rPr b="0" i="0" lang="es" sz="2000" u="none" cap="none" strike="noStrike">
                <a:solidFill>
                  <a:srgbClr val="999999"/>
                </a:solidFill>
                <a:latin typeface="DM Sans"/>
                <a:ea typeface="DM Sans"/>
                <a:cs typeface="DM Sans"/>
                <a:sym typeface="DM Sans"/>
              </a:rPr>
              <a:t> Login al proyecto donde la clase pasada hiciste CRUD. </a:t>
            </a:r>
            <a:endParaRPr b="0" i="0" sz="2000" u="none" cap="none" strike="noStrike">
              <a:solidFill>
                <a:srgbClr val="999999"/>
              </a:solidFill>
              <a:latin typeface="DM Sans"/>
              <a:ea typeface="DM Sans"/>
              <a:cs typeface="DM Sans"/>
              <a:sym typeface="DM Sans"/>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1" name="Shape 691"/>
        <p:cNvGrpSpPr/>
        <p:nvPr/>
      </p:nvGrpSpPr>
      <p:grpSpPr>
        <a:xfrm>
          <a:off x="0" y="0"/>
          <a:ext cx="0" cy="0"/>
          <a:chOff x="0" y="0"/>
          <a:chExt cx="0" cy="0"/>
        </a:xfrm>
      </p:grpSpPr>
      <p:grpSp>
        <p:nvGrpSpPr>
          <p:cNvPr id="692" name="Google Shape;692;p94"/>
          <p:cNvGrpSpPr/>
          <p:nvPr/>
        </p:nvGrpSpPr>
        <p:grpSpPr>
          <a:xfrm>
            <a:off x="457347" y="468299"/>
            <a:ext cx="431074" cy="431074"/>
            <a:chOff x="974706" y="2467173"/>
            <a:chExt cx="738900" cy="738900"/>
          </a:xfrm>
        </p:grpSpPr>
        <p:sp>
          <p:nvSpPr>
            <p:cNvPr id="693" name="Google Shape;693;p94"/>
            <p:cNvSpPr/>
            <p:nvPr/>
          </p:nvSpPr>
          <p:spPr>
            <a:xfrm>
              <a:off x="974706" y="2467173"/>
              <a:ext cx="738900" cy="738900"/>
            </a:xfrm>
            <a:prstGeom prst="ellipse">
              <a:avLst/>
            </a:prstGeom>
            <a:solidFill>
              <a:srgbClr val="EA90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94" name="Google Shape;694;p94" title="ícono de actividad en clase"/>
            <p:cNvPicPr preferRelativeResize="0"/>
            <p:nvPr/>
          </p:nvPicPr>
          <p:blipFill rotWithShape="1">
            <a:blip r:embed="rId3">
              <a:alphaModFix/>
            </a:blip>
            <a:srcRect b="0" l="0" r="0" t="0"/>
            <a:stretch/>
          </p:blipFill>
          <p:spPr>
            <a:xfrm>
              <a:off x="1109750" y="2610275"/>
              <a:ext cx="452650" cy="452650"/>
            </a:xfrm>
            <a:prstGeom prst="rect">
              <a:avLst/>
            </a:prstGeom>
            <a:noFill/>
            <a:ln>
              <a:noFill/>
            </a:ln>
          </p:spPr>
        </p:pic>
      </p:grpSp>
      <p:sp>
        <p:nvSpPr>
          <p:cNvPr id="695" name="Google Shape;695;p94"/>
          <p:cNvSpPr txBox="1"/>
          <p:nvPr/>
        </p:nvSpPr>
        <p:spPr>
          <a:xfrm>
            <a:off x="501450" y="1081750"/>
            <a:ext cx="49872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Agregar login</a:t>
            </a:r>
            <a:endParaRPr b="1" i="0" sz="4000" u="none" cap="none" strike="noStrike">
              <a:solidFill>
                <a:schemeClr val="dk1"/>
              </a:solidFill>
              <a:latin typeface="DM Sans"/>
              <a:ea typeface="DM Sans"/>
              <a:cs typeface="DM Sans"/>
              <a:sym typeface="DM Sans"/>
            </a:endParaRPr>
          </a:p>
        </p:txBody>
      </p:sp>
      <p:pic>
        <p:nvPicPr>
          <p:cNvPr id="696" name="Google Shape;696;p94"/>
          <p:cNvPicPr preferRelativeResize="0"/>
          <p:nvPr/>
        </p:nvPicPr>
        <p:blipFill rotWithShape="1">
          <a:blip r:embed="rId4">
            <a:alphaModFix/>
          </a:blip>
          <a:srcRect b="0" l="0" r="0" t="0"/>
          <a:stretch/>
        </p:blipFill>
        <p:spPr>
          <a:xfrm>
            <a:off x="7811413" y="4692275"/>
            <a:ext cx="1150750" cy="267575"/>
          </a:xfrm>
          <a:prstGeom prst="rect">
            <a:avLst/>
          </a:prstGeom>
          <a:noFill/>
          <a:ln>
            <a:noFill/>
          </a:ln>
        </p:spPr>
      </p:pic>
      <p:sp>
        <p:nvSpPr>
          <p:cNvPr id="697" name="Google Shape;697;p94"/>
          <p:cNvSpPr txBox="1"/>
          <p:nvPr/>
        </p:nvSpPr>
        <p:spPr>
          <a:xfrm>
            <a:off x="713825" y="2167550"/>
            <a:ext cx="7184700" cy="808200"/>
          </a:xfrm>
          <a:prstGeom prst="rect">
            <a:avLst/>
          </a:prstGeom>
          <a:noFill/>
          <a:ln>
            <a:noFill/>
          </a:ln>
        </p:spPr>
        <p:txBody>
          <a:bodyPr anchorCtr="0" anchor="t" bIns="91425" lIns="91425" spcFirstLastPara="1" rIns="91425" wrap="square" tIns="91425">
            <a:spAutoFit/>
          </a:bodyPr>
          <a:lstStyle/>
          <a:p>
            <a:pPr indent="0" lvl="0" marL="0" marR="0" rtl="0" algn="l">
              <a:lnSpc>
                <a:spcPct val="200000"/>
              </a:lnSpc>
              <a:spcBef>
                <a:spcPts val="0"/>
              </a:spcBef>
              <a:spcAft>
                <a:spcPts val="0"/>
              </a:spcAft>
              <a:buClr>
                <a:srgbClr val="000000"/>
              </a:buClr>
              <a:buSzPts val="1350"/>
              <a:buFont typeface="Arial"/>
              <a:buNone/>
            </a:pPr>
            <a:r>
              <a:rPr lang="es" sz="1350">
                <a:latin typeface="DM Sans"/>
                <a:ea typeface="DM Sans"/>
                <a:cs typeface="DM Sans"/>
                <a:sym typeface="DM Sans"/>
              </a:rPr>
              <a:t>Pensando en la entrega final, agrégale Login al proyecto donde la clase pasada hiciste CRUD. Principalmente,</a:t>
            </a:r>
            <a:r>
              <a:rPr b="0" i="0" lang="es" sz="1350" u="none" cap="none" strike="noStrike">
                <a:solidFill>
                  <a:srgbClr val="000000"/>
                </a:solidFill>
                <a:latin typeface="DM Sans"/>
                <a:ea typeface="DM Sans"/>
                <a:cs typeface="DM Sans"/>
                <a:sym typeface="DM Sans"/>
              </a:rPr>
              <a:t> busca que se pueda crear el usuario y loguearse. </a:t>
            </a:r>
            <a:endParaRPr b="0" i="0" sz="1350" u="none" cap="none" strike="noStrike">
              <a:solidFill>
                <a:srgbClr val="000000"/>
              </a:solidFill>
              <a:latin typeface="DM Sans"/>
              <a:ea typeface="DM Sans"/>
              <a:cs typeface="DM Sans"/>
              <a:sym typeface="DM Sans"/>
            </a:endParaRPr>
          </a:p>
        </p:txBody>
      </p:sp>
      <p:sp>
        <p:nvSpPr>
          <p:cNvPr id="698" name="Google Shape;698;p94"/>
          <p:cNvSpPr txBox="1"/>
          <p:nvPr/>
        </p:nvSpPr>
        <p:spPr>
          <a:xfrm>
            <a:off x="930550" y="468275"/>
            <a:ext cx="24612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 sz="1600" u="none" cap="none" strike="noStrike">
                <a:solidFill>
                  <a:schemeClr val="dk1"/>
                </a:solidFill>
                <a:latin typeface="DM Sans"/>
                <a:ea typeface="DM Sans"/>
                <a:cs typeface="DM Sans"/>
                <a:sym typeface="DM Sans"/>
              </a:rPr>
              <a:t>ACTIVIDAD EN CLASE</a:t>
            </a:r>
            <a:endParaRPr b="0" i="0" sz="1400" u="none" cap="none" strike="noStrike">
              <a:solidFill>
                <a:srgbClr val="000000"/>
              </a:solidFill>
              <a:latin typeface="DM Sans"/>
              <a:ea typeface="DM Sans"/>
              <a:cs typeface="DM Sans"/>
              <a:sym typeface="DM Sans"/>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2" name="Shape 702"/>
        <p:cNvGrpSpPr/>
        <p:nvPr/>
      </p:nvGrpSpPr>
      <p:grpSpPr>
        <a:xfrm>
          <a:off x="0" y="0"/>
          <a:ext cx="0" cy="0"/>
          <a:chOff x="0" y="0"/>
          <a:chExt cx="0" cy="0"/>
        </a:xfrm>
      </p:grpSpPr>
      <p:sp>
        <p:nvSpPr>
          <p:cNvPr id="703" name="Google Shape;703;p95"/>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rgbClr val="EAFF6A"/>
                </a:solidFill>
                <a:latin typeface="DM Sans"/>
                <a:ea typeface="DM Sans"/>
                <a:cs typeface="DM Sans"/>
                <a:sym typeface="DM Sans"/>
              </a:rPr>
              <a:t>¿Preguntas?</a:t>
            </a:r>
            <a:endParaRPr b="1" i="0" sz="4000" u="none" cap="none" strike="noStrike">
              <a:solidFill>
                <a:srgbClr val="EAFF6A"/>
              </a:solidFill>
              <a:latin typeface="DM Sans"/>
              <a:ea typeface="DM Sans"/>
              <a:cs typeface="DM Sans"/>
              <a:sym typeface="DM San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33"/>
          <p:cNvSpPr txBox="1"/>
          <p:nvPr/>
        </p:nvSpPr>
        <p:spPr>
          <a:xfrm>
            <a:off x="1445150" y="688825"/>
            <a:ext cx="7169400" cy="6696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500"/>
              <a:buFont typeface="Arial"/>
              <a:buNone/>
            </a:pPr>
            <a:r>
              <a:rPr b="1" i="0" lang="es" sz="3500" u="none" cap="none" strike="noStrike">
                <a:solidFill>
                  <a:srgbClr val="EAFF6A"/>
                </a:solidFill>
                <a:latin typeface="DM Sans"/>
                <a:ea typeface="DM Sans"/>
                <a:cs typeface="DM Sans"/>
                <a:sym typeface="DM Sans"/>
              </a:rPr>
              <a:t>Ejemplo en vivo</a:t>
            </a:r>
            <a:endParaRPr b="1" i="0" sz="3500" u="none" cap="none" strike="noStrike">
              <a:solidFill>
                <a:srgbClr val="EAFF6A"/>
              </a:solidFill>
              <a:latin typeface="DM Sans"/>
              <a:ea typeface="DM Sans"/>
              <a:cs typeface="DM Sans"/>
              <a:sym typeface="DM Sans"/>
            </a:endParaRPr>
          </a:p>
        </p:txBody>
      </p:sp>
      <p:sp>
        <p:nvSpPr>
          <p:cNvPr id="128" name="Google Shape;128;p33"/>
          <p:cNvSpPr txBox="1"/>
          <p:nvPr/>
        </p:nvSpPr>
        <p:spPr>
          <a:xfrm>
            <a:off x="473350" y="2206200"/>
            <a:ext cx="71694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s" sz="2500">
                <a:solidFill>
                  <a:srgbClr val="B7B7B7"/>
                </a:solidFill>
                <a:latin typeface="DM Sans"/>
                <a:ea typeface="DM Sans"/>
                <a:cs typeface="DM Sans"/>
                <a:sym typeface="DM Sans"/>
              </a:rPr>
              <a:t>CRUD - CREATED</a:t>
            </a:r>
            <a:r>
              <a:rPr lang="es" sz="2500">
                <a:solidFill>
                  <a:srgbClr val="B7B7B7"/>
                </a:solidFill>
                <a:latin typeface="DM Sans"/>
                <a:ea typeface="DM Sans"/>
                <a:cs typeface="DM Sans"/>
                <a:sym typeface="DM Sans"/>
              </a:rPr>
              <a:t> </a:t>
            </a:r>
            <a:endParaRPr b="1" i="0" sz="2500" u="none" cap="none" strike="noStrike">
              <a:solidFill>
                <a:srgbClr val="B7B7B7"/>
              </a:solidFill>
              <a:latin typeface="Helvetica Neue"/>
              <a:ea typeface="Helvetica Neue"/>
              <a:cs typeface="Helvetica Neue"/>
              <a:sym typeface="Helvetica Neue"/>
            </a:endParaRPr>
          </a:p>
        </p:txBody>
      </p:sp>
      <p:grpSp>
        <p:nvGrpSpPr>
          <p:cNvPr id="129" name="Google Shape;129;p33"/>
          <p:cNvGrpSpPr/>
          <p:nvPr/>
        </p:nvGrpSpPr>
        <p:grpSpPr>
          <a:xfrm>
            <a:off x="473351" y="619523"/>
            <a:ext cx="738900" cy="738900"/>
            <a:chOff x="473351" y="619523"/>
            <a:chExt cx="738900" cy="738900"/>
          </a:xfrm>
        </p:grpSpPr>
        <p:sp>
          <p:nvSpPr>
            <p:cNvPr id="130" name="Google Shape;130;p33"/>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31" name="Google Shape;131;p33"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7" name="Shape 707"/>
        <p:cNvGrpSpPr/>
        <p:nvPr/>
      </p:nvGrpSpPr>
      <p:grpSpPr>
        <a:xfrm>
          <a:off x="0" y="0"/>
          <a:ext cx="0" cy="0"/>
          <a:chOff x="0" y="0"/>
          <a:chExt cx="0" cy="0"/>
        </a:xfrm>
      </p:grpSpPr>
      <p:sp>
        <p:nvSpPr>
          <p:cNvPr id="708" name="Google Shape;708;p96"/>
          <p:cNvSpPr txBox="1"/>
          <p:nvPr/>
        </p:nvSpPr>
        <p:spPr>
          <a:xfrm>
            <a:off x="1339500" y="693075"/>
            <a:ext cx="6465000" cy="1088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b="1" i="0" lang="es" sz="4000" u="none" cap="none" strike="noStrike">
                <a:solidFill>
                  <a:srgbClr val="EAFF6A"/>
                </a:solidFill>
                <a:latin typeface="Helvetica Neue"/>
                <a:ea typeface="Helvetica Neue"/>
                <a:cs typeface="Helvetica Neue"/>
                <a:sym typeface="Helvetica Neue"/>
              </a:rPr>
              <a:t>Resumen</a:t>
            </a:r>
            <a:r>
              <a:rPr b="1" i="0" lang="es" sz="4000" u="none" cap="none" strike="noStrike">
                <a:solidFill>
                  <a:srgbClr val="DEFC52"/>
                </a:solidFill>
                <a:latin typeface="Helvetica Neue"/>
                <a:ea typeface="Helvetica Neue"/>
                <a:cs typeface="Helvetica Neue"/>
                <a:sym typeface="Helvetica Neue"/>
              </a:rPr>
              <a:t> </a:t>
            </a:r>
            <a:endParaRPr b="1" i="0" sz="4000" u="none" cap="none" strike="noStrike">
              <a:solidFill>
                <a:srgbClr val="DEFC52"/>
              </a:solidFill>
              <a:latin typeface="Helvetica Neue"/>
              <a:ea typeface="Helvetica Neue"/>
              <a:cs typeface="Helvetica Neue"/>
              <a:sym typeface="Helvetica Neue"/>
            </a:endParaRPr>
          </a:p>
          <a:p>
            <a:pPr indent="0" lvl="0" marL="0" marR="0" rtl="0" algn="ctr">
              <a:lnSpc>
                <a:spcPct val="100000"/>
              </a:lnSpc>
              <a:spcBef>
                <a:spcPts val="0"/>
              </a:spcBef>
              <a:spcAft>
                <a:spcPts val="0"/>
              </a:spcAft>
              <a:buClr>
                <a:srgbClr val="000000"/>
              </a:buClr>
              <a:buSzPts val="4000"/>
              <a:buFont typeface="Arial"/>
              <a:buNone/>
            </a:pPr>
            <a:r>
              <a:rPr b="1" i="0" lang="es" sz="4000" u="none" cap="none" strike="noStrike">
                <a:solidFill>
                  <a:schemeClr val="lt1"/>
                </a:solidFill>
                <a:latin typeface="Helvetica Neue"/>
                <a:ea typeface="Helvetica Neue"/>
                <a:cs typeface="Helvetica Neue"/>
                <a:sym typeface="Helvetica Neue"/>
              </a:rPr>
              <a:t>de la clase hoy</a:t>
            </a:r>
            <a:endParaRPr b="0" i="0" sz="4000" u="none" cap="none" strike="noStrike">
              <a:solidFill>
                <a:schemeClr val="lt1"/>
              </a:solidFill>
              <a:latin typeface="Helvetica Neue Light"/>
              <a:ea typeface="Helvetica Neue Light"/>
              <a:cs typeface="Helvetica Neue Light"/>
              <a:sym typeface="Helvetica Neue Light"/>
            </a:endParaRPr>
          </a:p>
        </p:txBody>
      </p:sp>
      <p:sp>
        <p:nvSpPr>
          <p:cNvPr id="709" name="Google Shape;709;p96"/>
          <p:cNvSpPr txBox="1"/>
          <p:nvPr/>
        </p:nvSpPr>
        <p:spPr>
          <a:xfrm>
            <a:off x="875550" y="2460550"/>
            <a:ext cx="3659100" cy="1064700"/>
          </a:xfrm>
          <a:prstGeom prst="rect">
            <a:avLst/>
          </a:prstGeom>
          <a:noFill/>
          <a:ln>
            <a:noFill/>
          </a:ln>
        </p:spPr>
        <p:txBody>
          <a:bodyPr anchorCtr="0" anchor="t" bIns="91425" lIns="91425" spcFirstLastPara="1" rIns="91425" wrap="square" tIns="91425">
            <a:spAutoFit/>
          </a:bodyPr>
          <a:lstStyle/>
          <a:p>
            <a:pPr indent="-314325" lvl="0" marL="457200" marR="0" rtl="0" algn="l">
              <a:lnSpc>
                <a:spcPct val="100000"/>
              </a:lnSpc>
              <a:spcBef>
                <a:spcPts val="1000"/>
              </a:spcBef>
              <a:spcAft>
                <a:spcPts val="0"/>
              </a:spcAft>
              <a:buClr>
                <a:srgbClr val="EAFF6A"/>
              </a:buClr>
              <a:buSzPts val="1350"/>
              <a:buFont typeface="DM Sans"/>
              <a:buChar char="✓"/>
            </a:pPr>
            <a:r>
              <a:rPr b="0" i="0" lang="es" sz="1350" u="none" cap="none" strike="noStrike">
                <a:solidFill>
                  <a:schemeClr val="lt1"/>
                </a:solidFill>
                <a:latin typeface="DM Sans"/>
                <a:ea typeface="DM Sans"/>
                <a:cs typeface="DM Sans"/>
                <a:sym typeface="DM Sans"/>
              </a:rPr>
              <a:t>Aprendimos qué es CRUD</a:t>
            </a:r>
            <a:endParaRPr b="0" i="0" sz="1350" u="none" cap="none" strike="noStrike">
              <a:solidFill>
                <a:schemeClr val="lt1"/>
              </a:solidFill>
              <a:latin typeface="DM Sans"/>
              <a:ea typeface="DM Sans"/>
              <a:cs typeface="DM Sans"/>
              <a:sym typeface="DM Sans"/>
            </a:endParaRPr>
          </a:p>
          <a:p>
            <a:pPr indent="-314325" lvl="0" marL="457200" marR="0" rtl="0" algn="l">
              <a:lnSpc>
                <a:spcPct val="100000"/>
              </a:lnSpc>
              <a:spcBef>
                <a:spcPts val="1000"/>
              </a:spcBef>
              <a:spcAft>
                <a:spcPts val="0"/>
              </a:spcAft>
              <a:buClr>
                <a:srgbClr val="EAFF6A"/>
              </a:buClr>
              <a:buSzPts val="1350"/>
              <a:buFont typeface="DM Sans"/>
              <a:buChar char="✓"/>
            </a:pPr>
            <a:r>
              <a:rPr b="0" i="0" lang="es" sz="1350" u="none" cap="none" strike="noStrike">
                <a:solidFill>
                  <a:schemeClr val="lt1"/>
                </a:solidFill>
                <a:latin typeface="DM Sans"/>
                <a:ea typeface="DM Sans"/>
                <a:cs typeface="DM Sans"/>
                <a:sym typeface="DM Sans"/>
              </a:rPr>
              <a:t>Hicimos nuestro primer CRUD</a:t>
            </a:r>
            <a:endParaRPr b="0" i="0" sz="1350" u="none" cap="none" strike="noStrike">
              <a:solidFill>
                <a:schemeClr val="lt1"/>
              </a:solidFill>
              <a:latin typeface="DM Sans"/>
              <a:ea typeface="DM Sans"/>
              <a:cs typeface="DM Sans"/>
              <a:sym typeface="DM Sans"/>
            </a:endParaRPr>
          </a:p>
          <a:p>
            <a:pPr indent="-314325" lvl="0" marL="457200" marR="0" rtl="0" algn="l">
              <a:lnSpc>
                <a:spcPct val="100000"/>
              </a:lnSpc>
              <a:spcBef>
                <a:spcPts val="1000"/>
              </a:spcBef>
              <a:spcAft>
                <a:spcPts val="1000"/>
              </a:spcAft>
              <a:buClr>
                <a:srgbClr val="EAFF6A"/>
              </a:buClr>
              <a:buSzPts val="1350"/>
              <a:buFont typeface="DM Sans"/>
              <a:buChar char="✓"/>
            </a:pPr>
            <a:r>
              <a:rPr b="0" i="0" lang="es" sz="1350" u="none" cap="none" strike="noStrike">
                <a:solidFill>
                  <a:schemeClr val="lt1"/>
                </a:solidFill>
                <a:latin typeface="DM Sans"/>
                <a:ea typeface="DM Sans"/>
                <a:cs typeface="DM Sans"/>
                <a:sym typeface="DM Sans"/>
              </a:rPr>
              <a:t>Mejoramos nuestro CRUD con CBV</a:t>
            </a:r>
            <a:endParaRPr b="0" i="0" sz="1350" u="none" cap="none" strike="noStrike">
              <a:solidFill>
                <a:schemeClr val="lt1"/>
              </a:solidFill>
              <a:latin typeface="DM Sans"/>
              <a:ea typeface="DM Sans"/>
              <a:cs typeface="DM Sans"/>
              <a:sym typeface="DM Sans"/>
            </a:endParaRPr>
          </a:p>
        </p:txBody>
      </p:sp>
      <p:sp>
        <p:nvSpPr>
          <p:cNvPr id="710" name="Google Shape;710;p96"/>
          <p:cNvSpPr txBox="1"/>
          <p:nvPr/>
        </p:nvSpPr>
        <p:spPr>
          <a:xfrm>
            <a:off x="4398624" y="2502375"/>
            <a:ext cx="3972900" cy="1144200"/>
          </a:xfrm>
          <a:prstGeom prst="rect">
            <a:avLst/>
          </a:prstGeom>
          <a:noFill/>
          <a:ln>
            <a:noFill/>
          </a:ln>
        </p:spPr>
        <p:txBody>
          <a:bodyPr anchorCtr="0" anchor="t" bIns="91425" lIns="91425" spcFirstLastPara="1" rIns="91425" wrap="square" tIns="91425">
            <a:spAutoFit/>
          </a:bodyPr>
          <a:lstStyle/>
          <a:p>
            <a:pPr indent="-314325" lvl="0" marL="457200" marR="0" rtl="0" algn="l">
              <a:lnSpc>
                <a:spcPct val="100000"/>
              </a:lnSpc>
              <a:spcBef>
                <a:spcPts val="1000"/>
              </a:spcBef>
              <a:spcAft>
                <a:spcPts val="0"/>
              </a:spcAft>
              <a:buClr>
                <a:srgbClr val="EAFF6A"/>
              </a:buClr>
              <a:buSzPts val="1350"/>
              <a:buFont typeface="DM Sans"/>
              <a:buChar char="✓"/>
            </a:pPr>
            <a:r>
              <a:rPr b="0" i="0" lang="es" sz="1350" u="none" cap="none" strike="noStrike">
                <a:solidFill>
                  <a:srgbClr val="FFFFFF"/>
                </a:solidFill>
                <a:latin typeface="DM Sans"/>
                <a:ea typeface="DM Sans"/>
                <a:cs typeface="DM Sans"/>
                <a:sym typeface="DM Sans"/>
              </a:rPr>
              <a:t>Logueo, deslogueo y registro de nuestra web.</a:t>
            </a:r>
            <a:endParaRPr b="0" i="0" sz="1350" u="none" cap="none" strike="noStrike">
              <a:solidFill>
                <a:srgbClr val="FFFFFF"/>
              </a:solidFill>
              <a:latin typeface="DM Sans"/>
              <a:ea typeface="DM Sans"/>
              <a:cs typeface="DM Sans"/>
              <a:sym typeface="DM Sans"/>
            </a:endParaRPr>
          </a:p>
          <a:p>
            <a:pPr indent="-314325" lvl="0" marL="457200" marR="0" rtl="0" algn="l">
              <a:lnSpc>
                <a:spcPct val="100000"/>
              </a:lnSpc>
              <a:spcBef>
                <a:spcPts val="1000"/>
              </a:spcBef>
              <a:spcAft>
                <a:spcPts val="1000"/>
              </a:spcAft>
              <a:buClr>
                <a:srgbClr val="EAFF6A"/>
              </a:buClr>
              <a:buSzPts val="1350"/>
              <a:buFont typeface="DM Sans"/>
              <a:buChar char="✓"/>
            </a:pPr>
            <a:r>
              <a:rPr b="0" i="0" lang="es" sz="1350" u="none" cap="none" strike="noStrike">
                <a:solidFill>
                  <a:srgbClr val="FFFFFF"/>
                </a:solidFill>
                <a:latin typeface="DM Sans"/>
                <a:ea typeface="DM Sans"/>
                <a:cs typeface="DM Sans"/>
                <a:sym typeface="DM Sans"/>
              </a:rPr>
              <a:t>Privacidad de la web mediante decoradores.</a:t>
            </a:r>
            <a:endParaRPr b="0" i="0" sz="1350" u="none" cap="none" strike="noStrike">
              <a:solidFill>
                <a:srgbClr val="FFFFFF"/>
              </a:solidFill>
              <a:latin typeface="DM Sans"/>
              <a:ea typeface="DM Sans"/>
              <a:cs typeface="DM Sans"/>
              <a:sym typeface="DM Sans"/>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4" name="Shape 714"/>
        <p:cNvGrpSpPr/>
        <p:nvPr/>
      </p:nvGrpSpPr>
      <p:grpSpPr>
        <a:xfrm>
          <a:off x="0" y="0"/>
          <a:ext cx="0" cy="0"/>
          <a:chOff x="0" y="0"/>
          <a:chExt cx="0" cy="0"/>
        </a:xfrm>
      </p:grpSpPr>
      <p:sp>
        <p:nvSpPr>
          <p:cNvPr id="715" name="Google Shape;715;p97"/>
          <p:cNvSpPr txBox="1"/>
          <p:nvPr/>
        </p:nvSpPr>
        <p:spPr>
          <a:xfrm>
            <a:off x="1461300" y="1925250"/>
            <a:ext cx="6221400" cy="12930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rgbClr val="EAFF6A"/>
                </a:solidFill>
                <a:latin typeface="DM Sans"/>
                <a:ea typeface="DM Sans"/>
                <a:cs typeface="DM Sans"/>
                <a:sym typeface="DM Sans"/>
              </a:rPr>
              <a:t>Opina y valora</a:t>
            </a:r>
            <a:r>
              <a:rPr b="1" i="0" lang="es" sz="4000" u="none" cap="none" strike="noStrike">
                <a:solidFill>
                  <a:srgbClr val="DEFC52"/>
                </a:solidFill>
                <a:latin typeface="DM Sans"/>
                <a:ea typeface="DM Sans"/>
                <a:cs typeface="DM Sans"/>
                <a:sym typeface="DM Sans"/>
              </a:rPr>
              <a:t> </a:t>
            </a:r>
            <a:endParaRPr b="1" i="0" sz="4000" u="none" cap="none" strike="noStrike">
              <a:solidFill>
                <a:srgbClr val="DEFC52"/>
              </a:solidFill>
              <a:latin typeface="DM Sans"/>
              <a:ea typeface="DM Sans"/>
              <a:cs typeface="DM Sans"/>
              <a:sym typeface="DM Sans"/>
            </a:endParaRPr>
          </a:p>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chemeClr val="lt1"/>
                </a:solidFill>
                <a:latin typeface="DM Sans"/>
                <a:ea typeface="DM Sans"/>
                <a:cs typeface="DM Sans"/>
                <a:sym typeface="DM Sans"/>
              </a:rPr>
              <a:t>esta clase</a:t>
            </a:r>
            <a:endParaRPr b="1" i="0" sz="4000" u="none" cap="none" strike="noStrike">
              <a:solidFill>
                <a:schemeClr val="lt1"/>
              </a:solidFill>
              <a:latin typeface="DM Sans"/>
              <a:ea typeface="DM Sans"/>
              <a:cs typeface="DM Sans"/>
              <a:sym typeface="DM Sans"/>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9" name="Shape 719"/>
        <p:cNvGrpSpPr/>
        <p:nvPr/>
      </p:nvGrpSpPr>
      <p:grpSpPr>
        <a:xfrm>
          <a:off x="0" y="0"/>
          <a:ext cx="0" cy="0"/>
          <a:chOff x="0" y="0"/>
          <a:chExt cx="0" cy="0"/>
        </a:xfrm>
      </p:grpSpPr>
      <p:sp>
        <p:nvSpPr>
          <p:cNvPr id="720" name="Google Shape;720;p98"/>
          <p:cNvSpPr txBox="1"/>
          <p:nvPr/>
        </p:nvSpPr>
        <p:spPr>
          <a:xfrm>
            <a:off x="2382900" y="2171550"/>
            <a:ext cx="4378200" cy="800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4000"/>
              <a:buFont typeface="Arial"/>
              <a:buNone/>
            </a:pPr>
            <a:r>
              <a:rPr b="1" i="0" lang="es" sz="4000" u="none" cap="none" strike="noStrike">
                <a:solidFill>
                  <a:srgbClr val="FFFFFF"/>
                </a:solidFill>
                <a:latin typeface="DM Sans"/>
                <a:ea typeface="DM Sans"/>
                <a:cs typeface="DM Sans"/>
                <a:sym typeface="DM Sans"/>
              </a:rPr>
              <a:t>Muchas gracias</a:t>
            </a:r>
            <a:r>
              <a:rPr b="1" i="0" lang="es" sz="4000" u="none" cap="none" strike="noStrike">
                <a:solidFill>
                  <a:srgbClr val="EAFF6A"/>
                </a:solidFill>
                <a:latin typeface="DM Sans"/>
                <a:ea typeface="DM Sans"/>
                <a:cs typeface="DM Sans"/>
                <a:sym typeface="DM Sans"/>
              </a:rPr>
              <a:t>.</a:t>
            </a:r>
            <a:endParaRPr b="0" i="0" sz="4000" u="none" cap="none" strike="noStrike">
              <a:solidFill>
                <a:srgbClr val="EAFF6A"/>
              </a:solidFill>
              <a:latin typeface="DM Sans"/>
              <a:ea typeface="DM Sans"/>
              <a:cs typeface="DM Sans"/>
              <a:sym typeface="DM Sans"/>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4" name="Shape 724"/>
        <p:cNvGrpSpPr/>
        <p:nvPr/>
      </p:nvGrpSpPr>
      <p:grpSpPr>
        <a:xfrm>
          <a:off x="0" y="0"/>
          <a:ext cx="0" cy="0"/>
          <a:chOff x="0" y="0"/>
          <a:chExt cx="0" cy="0"/>
        </a:xfrm>
      </p:grpSpPr>
      <p:sp>
        <p:nvSpPr>
          <p:cNvPr id="725" name="Google Shape;725;p99"/>
          <p:cNvSpPr txBox="1"/>
          <p:nvPr/>
        </p:nvSpPr>
        <p:spPr>
          <a:xfrm>
            <a:off x="2087100" y="2002200"/>
            <a:ext cx="4969800" cy="1139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3100">
                <a:solidFill>
                  <a:schemeClr val="accent6"/>
                </a:solidFill>
                <a:latin typeface="DM Sans"/>
                <a:ea typeface="DM Sans"/>
                <a:cs typeface="DM Sans"/>
                <a:sym typeface="DM Sans"/>
              </a:rPr>
              <a:t>Educación digital</a:t>
            </a:r>
            <a:br>
              <a:rPr b="1" lang="es" sz="3100">
                <a:solidFill>
                  <a:schemeClr val="accent6"/>
                </a:solidFill>
                <a:latin typeface="DM Sans"/>
                <a:ea typeface="DM Sans"/>
                <a:cs typeface="DM Sans"/>
                <a:sym typeface="DM Sans"/>
              </a:rPr>
            </a:br>
            <a:r>
              <a:rPr b="1" lang="es" sz="3100">
                <a:solidFill>
                  <a:schemeClr val="lt1"/>
                </a:solidFill>
                <a:latin typeface="DM Sans"/>
                <a:ea typeface="DM Sans"/>
                <a:cs typeface="DM Sans"/>
                <a:sym typeface="DM Sans"/>
              </a:rPr>
              <a:t>para el mundo real</a:t>
            </a:r>
            <a:r>
              <a:rPr b="1" lang="es" sz="3100">
                <a:solidFill>
                  <a:schemeClr val="accent6"/>
                </a:solidFill>
                <a:latin typeface="DM Sans"/>
                <a:ea typeface="DM Sans"/>
                <a:cs typeface="DM Sans"/>
                <a:sym typeface="DM Sans"/>
              </a:rPr>
              <a:t>.</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34"/>
          <p:cNvSpPr txBox="1"/>
          <p:nvPr/>
        </p:nvSpPr>
        <p:spPr>
          <a:xfrm>
            <a:off x="2473800" y="924325"/>
            <a:ext cx="61407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Arrancando con CRUD</a:t>
            </a:r>
            <a:endParaRPr b="1" i="0" sz="4000" u="none" cap="none" strike="noStrike">
              <a:solidFill>
                <a:schemeClr val="dk1"/>
              </a:solidFill>
              <a:latin typeface="DM Sans"/>
              <a:ea typeface="DM Sans"/>
              <a:cs typeface="DM Sans"/>
              <a:sym typeface="DM Sans"/>
            </a:endParaRPr>
          </a:p>
        </p:txBody>
      </p:sp>
      <p:sp>
        <p:nvSpPr>
          <p:cNvPr id="137" name="Google Shape;137;p34"/>
          <p:cNvSpPr txBox="1"/>
          <p:nvPr/>
        </p:nvSpPr>
        <p:spPr>
          <a:xfrm>
            <a:off x="2597725" y="1706850"/>
            <a:ext cx="5920200" cy="19509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Clr>
                <a:schemeClr val="dk1"/>
              </a:buClr>
              <a:buSzPts val="1100"/>
              <a:buFont typeface="Arial"/>
              <a:buNone/>
            </a:pPr>
            <a:r>
              <a:rPr b="0" i="0" lang="es" sz="1350" u="none" cap="none" strike="noStrike">
                <a:solidFill>
                  <a:schemeClr val="dk1"/>
                </a:solidFill>
                <a:latin typeface="DM Sans"/>
                <a:ea typeface="DM Sans"/>
                <a:cs typeface="DM Sans"/>
                <a:sym typeface="DM Sans"/>
              </a:rPr>
              <a:t>La creación ya la sabíamos hacer, es más ya la tenemos realizada por medio de un FORMS.</a:t>
            </a:r>
            <a:endParaRPr b="0" i="0" sz="1350" u="none" cap="none" strike="noStrike">
              <a:solidFill>
                <a:schemeClr val="dk1"/>
              </a:solidFill>
              <a:latin typeface="DM Sans"/>
              <a:ea typeface="DM Sans"/>
              <a:cs typeface="DM Sans"/>
              <a:sym typeface="DM Sans"/>
            </a:endParaRPr>
          </a:p>
          <a:p>
            <a:pPr indent="0" lvl="0" marL="0" marR="0" rtl="0" algn="l">
              <a:lnSpc>
                <a:spcPct val="150000"/>
              </a:lnSpc>
              <a:spcBef>
                <a:spcPts val="0"/>
              </a:spcBef>
              <a:spcAft>
                <a:spcPts val="0"/>
              </a:spcAft>
              <a:buClr>
                <a:schemeClr val="dk1"/>
              </a:buClr>
              <a:buSzPts val="1100"/>
              <a:buFont typeface="Arial"/>
              <a:buNone/>
            </a:pPr>
            <a:r>
              <a:t/>
            </a:r>
            <a:endParaRPr b="0" i="0" sz="1350" u="none" cap="none" strike="noStrike">
              <a:solidFill>
                <a:schemeClr val="dk1"/>
              </a:solidFill>
              <a:latin typeface="DM Sans"/>
              <a:ea typeface="DM Sans"/>
              <a:cs typeface="DM Sans"/>
              <a:sym typeface="DM Sans"/>
            </a:endParaRPr>
          </a:p>
          <a:p>
            <a:pPr indent="0" lvl="0" marL="0" marR="0" rtl="0" algn="l">
              <a:lnSpc>
                <a:spcPct val="150000"/>
              </a:lnSpc>
              <a:spcBef>
                <a:spcPts val="0"/>
              </a:spcBef>
              <a:spcAft>
                <a:spcPts val="0"/>
              </a:spcAft>
              <a:buClr>
                <a:schemeClr val="dk1"/>
              </a:buClr>
              <a:buSzPts val="1100"/>
              <a:buFont typeface="Arial"/>
              <a:buNone/>
            </a:pPr>
            <a:r>
              <a:t/>
            </a:r>
            <a:endParaRPr b="0" i="0" sz="1350" u="none" cap="none" strike="noStrike">
              <a:solidFill>
                <a:schemeClr val="dk1"/>
              </a:solidFill>
              <a:highlight>
                <a:schemeClr val="accent1"/>
              </a:highlight>
              <a:latin typeface="DM Sans"/>
              <a:ea typeface="DM Sans"/>
              <a:cs typeface="DM Sans"/>
              <a:sym typeface="DM Sans"/>
            </a:endParaRPr>
          </a:p>
          <a:p>
            <a:pPr indent="0" lvl="0" marL="0" marR="0" rtl="0" algn="l">
              <a:lnSpc>
                <a:spcPct val="150000"/>
              </a:lnSpc>
              <a:spcBef>
                <a:spcPts val="0"/>
              </a:spcBef>
              <a:spcAft>
                <a:spcPts val="0"/>
              </a:spcAft>
              <a:buClr>
                <a:schemeClr val="dk1"/>
              </a:buClr>
              <a:buSzPts val="1100"/>
              <a:buFont typeface="Arial"/>
              <a:buNone/>
            </a:pPr>
            <a:r>
              <a:t/>
            </a:r>
            <a:endParaRPr b="0" i="0" sz="1350" u="none" cap="none" strike="noStrike">
              <a:solidFill>
                <a:schemeClr val="dk1"/>
              </a:solidFill>
              <a:highlight>
                <a:srgbClr val="EAFF6A"/>
              </a:highlight>
              <a:latin typeface="DM Sans"/>
              <a:ea typeface="DM Sans"/>
              <a:cs typeface="DM Sans"/>
              <a:sym typeface="DM Sans"/>
            </a:endParaRPr>
          </a:p>
          <a:p>
            <a:pPr indent="0" lvl="0" marL="0" marR="0" rtl="0" algn="l">
              <a:lnSpc>
                <a:spcPct val="150000"/>
              </a:lnSpc>
              <a:spcBef>
                <a:spcPts val="0"/>
              </a:spcBef>
              <a:spcAft>
                <a:spcPts val="0"/>
              </a:spcAft>
              <a:buClr>
                <a:schemeClr val="dk1"/>
              </a:buClr>
              <a:buSzPts val="1100"/>
              <a:buFont typeface="Arial"/>
              <a:buNone/>
            </a:pPr>
            <a:r>
              <a:rPr b="0" i="0" lang="es" sz="1350" u="none" cap="none" strike="noStrike">
                <a:solidFill>
                  <a:schemeClr val="dk1"/>
                </a:solidFill>
                <a:highlight>
                  <a:srgbClr val="EAFF6A"/>
                </a:highlight>
                <a:latin typeface="DM Sans"/>
                <a:ea typeface="DM Sans"/>
                <a:cs typeface="DM Sans"/>
                <a:sym typeface="DM Sans"/>
              </a:rPr>
              <a:t> Recordando todo </a:t>
            </a:r>
            <a:r>
              <a:rPr lang="es" sz="1350">
                <a:solidFill>
                  <a:schemeClr val="dk1"/>
                </a:solidFill>
                <a:highlight>
                  <a:srgbClr val="EAFF6A"/>
                </a:highlight>
                <a:latin typeface="DM Sans"/>
                <a:ea typeface="DM Sans"/>
                <a:cs typeface="DM Sans"/>
                <a:sym typeface="DM Sans"/>
              </a:rPr>
              <a:t>esto,</a:t>
            </a:r>
            <a:r>
              <a:rPr b="0" i="0" lang="es" sz="1350" u="none" cap="none" strike="noStrike">
                <a:solidFill>
                  <a:schemeClr val="dk1"/>
                </a:solidFill>
                <a:highlight>
                  <a:srgbClr val="EAFF6A"/>
                </a:highlight>
                <a:latin typeface="DM Sans"/>
                <a:ea typeface="DM Sans"/>
                <a:cs typeface="DM Sans"/>
                <a:sym typeface="DM Sans"/>
              </a:rPr>
              <a:t> ya lo tenemos 😎</a:t>
            </a:r>
            <a:endParaRPr b="0" i="0" sz="1350" u="none" cap="none" strike="noStrike">
              <a:solidFill>
                <a:srgbClr val="000000"/>
              </a:solidFill>
              <a:highlight>
                <a:srgbClr val="EAFF6A"/>
              </a:highlight>
              <a:latin typeface="DM Sans"/>
              <a:ea typeface="DM Sans"/>
              <a:cs typeface="DM Sans"/>
              <a:sym typeface="DM Sans"/>
            </a:endParaRPr>
          </a:p>
        </p:txBody>
      </p:sp>
      <p:grpSp>
        <p:nvGrpSpPr>
          <p:cNvPr id="138" name="Google Shape;138;p34"/>
          <p:cNvGrpSpPr/>
          <p:nvPr/>
        </p:nvGrpSpPr>
        <p:grpSpPr>
          <a:xfrm>
            <a:off x="7928851" y="468323"/>
            <a:ext cx="738900" cy="738900"/>
            <a:chOff x="473351" y="619523"/>
            <a:chExt cx="738900" cy="738900"/>
          </a:xfrm>
        </p:grpSpPr>
        <p:sp>
          <p:nvSpPr>
            <p:cNvPr id="139" name="Google Shape;139;p34"/>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40" name="Google Shape;140;p34"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pic>
        <p:nvPicPr>
          <p:cNvPr id="141" name="Google Shape;141;p34"/>
          <p:cNvPicPr preferRelativeResize="0"/>
          <p:nvPr/>
        </p:nvPicPr>
        <p:blipFill rotWithShape="1">
          <a:blip r:embed="rId4">
            <a:alphaModFix/>
          </a:blip>
          <a:srcRect b="0" l="0" r="0" t="0"/>
          <a:stretch/>
        </p:blipFill>
        <p:spPr>
          <a:xfrm>
            <a:off x="476250" y="2515522"/>
            <a:ext cx="1997551" cy="670987"/>
          </a:xfrm>
          <a:prstGeom prst="rect">
            <a:avLst/>
          </a:prstGeom>
          <a:noFill/>
          <a:ln>
            <a:noFill/>
          </a:ln>
        </p:spPr>
      </p:pic>
      <p:pic>
        <p:nvPicPr>
          <p:cNvPr id="142" name="Google Shape;142;p34"/>
          <p:cNvPicPr preferRelativeResize="0"/>
          <p:nvPr/>
        </p:nvPicPr>
        <p:blipFill rotWithShape="1">
          <a:blip r:embed="rId5">
            <a:alphaModFix/>
          </a:blip>
          <a:srcRect b="0" l="0" r="0" t="0"/>
          <a:stretch/>
        </p:blipFill>
        <p:spPr>
          <a:xfrm>
            <a:off x="476250" y="672338"/>
            <a:ext cx="1997549" cy="1791996"/>
          </a:xfrm>
          <a:prstGeom prst="rect">
            <a:avLst/>
          </a:prstGeom>
          <a:noFill/>
          <a:ln>
            <a:noFill/>
          </a:ln>
        </p:spPr>
      </p:pic>
      <p:pic>
        <p:nvPicPr>
          <p:cNvPr id="143" name="Google Shape;143;p34"/>
          <p:cNvPicPr preferRelativeResize="0"/>
          <p:nvPr/>
        </p:nvPicPr>
        <p:blipFill rotWithShape="1">
          <a:blip r:embed="rId6">
            <a:alphaModFix/>
          </a:blip>
          <a:srcRect b="0" l="0" r="0" t="0"/>
          <a:stretch/>
        </p:blipFill>
        <p:spPr>
          <a:xfrm>
            <a:off x="518018" y="3318901"/>
            <a:ext cx="1955782" cy="115226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35"/>
          <p:cNvSpPr txBox="1"/>
          <p:nvPr/>
        </p:nvSpPr>
        <p:spPr>
          <a:xfrm>
            <a:off x="476250" y="619525"/>
            <a:ext cx="81384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Arrancando con CRUD</a:t>
            </a:r>
            <a:endParaRPr b="1" i="0" sz="4000" u="none" cap="none" strike="noStrike">
              <a:solidFill>
                <a:schemeClr val="dk1"/>
              </a:solidFill>
              <a:latin typeface="DM Sans"/>
              <a:ea typeface="DM Sans"/>
              <a:cs typeface="DM Sans"/>
              <a:sym typeface="DM Sans"/>
            </a:endParaRPr>
          </a:p>
        </p:txBody>
      </p:sp>
      <p:sp>
        <p:nvSpPr>
          <p:cNvPr id="149" name="Google Shape;149;p35"/>
          <p:cNvSpPr txBox="1"/>
          <p:nvPr/>
        </p:nvSpPr>
        <p:spPr>
          <a:xfrm>
            <a:off x="640487" y="1402050"/>
            <a:ext cx="7845900" cy="10158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Clr>
                <a:schemeClr val="dk1"/>
              </a:buClr>
              <a:buSzPts val="1100"/>
              <a:buFont typeface="Arial"/>
              <a:buNone/>
            </a:pPr>
            <a:r>
              <a:rPr b="0" i="0" lang="es" sz="1350" u="none" cap="none" strike="noStrike">
                <a:solidFill>
                  <a:schemeClr val="dk1"/>
                </a:solidFill>
                <a:highlight>
                  <a:srgbClr val="EAFF6A"/>
                </a:highlight>
                <a:latin typeface="DM Sans"/>
                <a:ea typeface="DM Sans"/>
                <a:cs typeface="DM Sans"/>
                <a:sym typeface="DM Sans"/>
              </a:rPr>
              <a:t>Solo agregaremos un vínculo para poder agregar un profesor</a:t>
            </a:r>
            <a:endParaRPr b="0" i="0" sz="1350" u="none" cap="none" strike="noStrike">
              <a:solidFill>
                <a:schemeClr val="dk1"/>
              </a:solidFill>
              <a:highlight>
                <a:srgbClr val="EAFF6A"/>
              </a:highlight>
              <a:latin typeface="DM Sans"/>
              <a:ea typeface="DM Sans"/>
              <a:cs typeface="DM Sans"/>
              <a:sym typeface="DM Sans"/>
            </a:endParaRPr>
          </a:p>
          <a:p>
            <a:pPr indent="0" lvl="0" marL="0" marR="0" rtl="0" algn="l">
              <a:lnSpc>
                <a:spcPct val="150000"/>
              </a:lnSpc>
              <a:spcBef>
                <a:spcPts val="0"/>
              </a:spcBef>
              <a:spcAft>
                <a:spcPts val="0"/>
              </a:spcAft>
              <a:buClr>
                <a:schemeClr val="dk1"/>
              </a:buClr>
              <a:buSzPts val="1100"/>
              <a:buFont typeface="Arial"/>
              <a:buNone/>
            </a:pPr>
            <a:r>
              <a:t/>
            </a:r>
            <a:endParaRPr b="0" i="0" sz="1350" u="none" cap="none" strike="noStrike">
              <a:solidFill>
                <a:schemeClr val="dk1"/>
              </a:solidFill>
              <a:highlight>
                <a:schemeClr val="accent1"/>
              </a:highlight>
              <a:latin typeface="DM Sans"/>
              <a:ea typeface="DM Sans"/>
              <a:cs typeface="DM Sans"/>
              <a:sym typeface="DM Sans"/>
            </a:endParaRPr>
          </a:p>
          <a:p>
            <a:pPr indent="0" lvl="0" marL="0" marR="0" rtl="0" algn="l">
              <a:lnSpc>
                <a:spcPct val="150000"/>
              </a:lnSpc>
              <a:spcBef>
                <a:spcPts val="0"/>
              </a:spcBef>
              <a:spcAft>
                <a:spcPts val="0"/>
              </a:spcAft>
              <a:buClr>
                <a:schemeClr val="dk1"/>
              </a:buClr>
              <a:buSzPts val="1100"/>
              <a:buFont typeface="Arial"/>
              <a:buNone/>
            </a:pPr>
            <a:r>
              <a:t/>
            </a:r>
            <a:endParaRPr b="0" i="0" sz="1350" u="none" cap="none" strike="noStrike">
              <a:solidFill>
                <a:schemeClr val="dk1"/>
              </a:solidFill>
              <a:highlight>
                <a:schemeClr val="accent1"/>
              </a:highlight>
              <a:latin typeface="DM Sans"/>
              <a:ea typeface="DM Sans"/>
              <a:cs typeface="DM Sans"/>
              <a:sym typeface="DM Sans"/>
            </a:endParaRPr>
          </a:p>
        </p:txBody>
      </p:sp>
      <p:grpSp>
        <p:nvGrpSpPr>
          <p:cNvPr id="150" name="Google Shape;150;p35"/>
          <p:cNvGrpSpPr/>
          <p:nvPr/>
        </p:nvGrpSpPr>
        <p:grpSpPr>
          <a:xfrm>
            <a:off x="7928851" y="468323"/>
            <a:ext cx="738900" cy="738900"/>
            <a:chOff x="473351" y="619523"/>
            <a:chExt cx="738900" cy="738900"/>
          </a:xfrm>
        </p:grpSpPr>
        <p:sp>
          <p:nvSpPr>
            <p:cNvPr id="151" name="Google Shape;151;p35"/>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52" name="Google Shape;152;p35"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pic>
        <p:nvPicPr>
          <p:cNvPr id="153" name="Google Shape;153;p35"/>
          <p:cNvPicPr preferRelativeResize="0"/>
          <p:nvPr/>
        </p:nvPicPr>
        <p:blipFill rotWithShape="1">
          <a:blip r:embed="rId4">
            <a:alphaModFix/>
          </a:blip>
          <a:srcRect b="0" l="0" r="0" t="0"/>
          <a:stretch/>
        </p:blipFill>
        <p:spPr>
          <a:xfrm>
            <a:off x="621575" y="2688075"/>
            <a:ext cx="3378050" cy="1285075"/>
          </a:xfrm>
          <a:prstGeom prst="rect">
            <a:avLst/>
          </a:prstGeom>
          <a:noFill/>
          <a:ln>
            <a:noFill/>
          </a:ln>
        </p:spPr>
      </p:pic>
      <p:pic>
        <p:nvPicPr>
          <p:cNvPr id="154" name="Google Shape;154;p35"/>
          <p:cNvPicPr preferRelativeResize="0"/>
          <p:nvPr/>
        </p:nvPicPr>
        <p:blipFill rotWithShape="1">
          <a:blip r:embed="rId5">
            <a:alphaModFix/>
          </a:blip>
          <a:srcRect b="0" l="0" r="0" t="0"/>
          <a:stretch/>
        </p:blipFill>
        <p:spPr>
          <a:xfrm>
            <a:off x="4683524" y="2399513"/>
            <a:ext cx="3511150" cy="1460875"/>
          </a:xfrm>
          <a:prstGeom prst="rect">
            <a:avLst/>
          </a:prstGeom>
          <a:noFill/>
          <a:ln>
            <a:noFill/>
          </a:ln>
        </p:spPr>
      </p:pic>
      <p:cxnSp>
        <p:nvCxnSpPr>
          <p:cNvPr id="155" name="Google Shape;155;p35"/>
          <p:cNvCxnSpPr/>
          <p:nvPr/>
        </p:nvCxnSpPr>
        <p:spPr>
          <a:xfrm flipH="1" rot="10800000">
            <a:off x="1517374" y="3515950"/>
            <a:ext cx="2956800" cy="199200"/>
          </a:xfrm>
          <a:prstGeom prst="straightConnector1">
            <a:avLst/>
          </a:prstGeom>
          <a:noFill/>
          <a:ln cap="flat" cmpd="sng" w="38100">
            <a:solidFill>
              <a:srgbClr val="EA90FF"/>
            </a:solidFill>
            <a:prstDash val="solid"/>
            <a:round/>
            <a:headEnd len="sm" w="sm" type="none"/>
            <a:tailEnd len="med" w="med" type="triangle"/>
          </a:ln>
        </p:spPr>
      </p:cxnSp>
    </p:spTree>
  </p:cSld>
  <p:clrMapOvr>
    <a:masterClrMapping/>
  </p:clrMapOvr>
</p:sld>
</file>

<file path=ppt/theme/theme1.xml><?xml version="1.0" encoding="utf-8"?>
<a:theme xmlns:a="http://schemas.openxmlformats.org/drawingml/2006/main" xmlns:r="http://schemas.openxmlformats.org/officeDocument/2006/relationships" name="Coder">
  <a:themeElements>
    <a:clrScheme name="Simple Light">
      <a:dk1>
        <a:srgbClr val="000000"/>
      </a:dk1>
      <a:lt1>
        <a:srgbClr val="FFFFFF"/>
      </a:lt1>
      <a:dk2>
        <a:srgbClr val="595959"/>
      </a:dk2>
      <a:lt2>
        <a:srgbClr val="EEEEEE"/>
      </a:lt2>
      <a:accent1>
        <a:srgbClr val="9DF4E2"/>
      </a:accent1>
      <a:accent2>
        <a:srgbClr val="212121"/>
      </a:accent2>
      <a:accent3>
        <a:srgbClr val="78909C"/>
      </a:accent3>
      <a:accent4>
        <a:srgbClr val="EA90FF"/>
      </a:accent4>
      <a:accent5>
        <a:srgbClr val="83AEFB"/>
      </a:accent5>
      <a:accent6>
        <a:srgbClr val="EAFF6A"/>
      </a:accent6>
      <a:hlink>
        <a:srgbClr val="83AEF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oder">
  <a:themeElements>
    <a:clrScheme name="Simple Light">
      <a:dk1>
        <a:srgbClr val="000000"/>
      </a:dk1>
      <a:lt1>
        <a:srgbClr val="FFFFFF"/>
      </a:lt1>
      <a:dk2>
        <a:srgbClr val="595959"/>
      </a:dk2>
      <a:lt2>
        <a:srgbClr val="EEEEEE"/>
      </a:lt2>
      <a:accent1>
        <a:srgbClr val="9DF4E2"/>
      </a:accent1>
      <a:accent2>
        <a:srgbClr val="212121"/>
      </a:accent2>
      <a:accent3>
        <a:srgbClr val="78909C"/>
      </a:accent3>
      <a:accent4>
        <a:srgbClr val="EA90FF"/>
      </a:accent4>
      <a:accent5>
        <a:srgbClr val="83AEFB"/>
      </a:accent5>
      <a:accent6>
        <a:srgbClr val="EAFF6A"/>
      </a:accent6>
      <a:hlink>
        <a:srgbClr val="83AEF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